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4" r:id="rId27"/>
    <p:sldId id="280" r:id="rId28"/>
    <p:sldId id="282" r:id="rId29"/>
    <p:sldId id="287" r:id="rId30"/>
    <p:sldId id="285" r:id="rId31"/>
    <p:sldId id="286" r:id="rId32"/>
    <p:sldId id="279" r:id="rId33"/>
    <p:sldId id="281" r:id="rId34"/>
    <p:sldId id="283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93AA2D-454D-EF03-F2BB-587F5C096181}" name="BAIONI FRANCESCO" initials="BF" userId="S::s1101137@studenti.univpm.it::10a871f0-c962-47e3-a2dc-afa336d6e0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2"/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355C7-3B3F-4691-9283-9E3FACFC9E14}" v="115" dt="2021-12-01T11:06:28.575"/>
    <p1510:client id="{7E4457DC-2015-49F5-83A3-55B90677319B}" v="2" dt="2021-11-22T10:33:42.823"/>
    <p1510:client id="{8D59081A-A2DA-454E-BA19-6650BC8C86E1}" v="142" dt="2021-12-01T10:29:05.092"/>
    <p1510:client id="{E3780632-164A-43E0-8372-D27A491C02BF}" v="18" dt="2021-12-01T11:00:04.446"/>
    <p1510:client id="{EC600E4C-91FF-4B5C-AA93-2FD4C1F62BE8}" v="14" dt="2021-11-22T10:25:44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3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RARI DAVID" userId="d8bb0575-b9d7-4d1b-a727-72855e8a304b" providerId="ADAL" clId="{ACF1C511-E7E5-4EFB-841C-C049D2AE1900}"/>
    <pc:docChg chg="undo custSel addSld modSld sldOrd">
      <pc:chgData name="CAPRARI DAVID" userId="d8bb0575-b9d7-4d1b-a727-72855e8a304b" providerId="ADAL" clId="{ACF1C511-E7E5-4EFB-841C-C049D2AE1900}" dt="2021-11-20T13:22:43.310" v="1538" actId="1076"/>
      <pc:docMkLst>
        <pc:docMk/>
      </pc:docMkLst>
      <pc:sldChg chg="addSp modSp mod ord">
        <pc:chgData name="CAPRARI DAVID" userId="d8bb0575-b9d7-4d1b-a727-72855e8a304b" providerId="ADAL" clId="{ACF1C511-E7E5-4EFB-841C-C049D2AE1900}" dt="2021-11-20T12:52:18.466" v="660"/>
        <pc:sldMkLst>
          <pc:docMk/>
          <pc:sldMk cId="3299229303" sldId="279"/>
        </pc:sldMkLst>
        <pc:spChg chg="mod">
          <ac:chgData name="CAPRARI DAVID" userId="d8bb0575-b9d7-4d1b-a727-72855e8a304b" providerId="ADAL" clId="{ACF1C511-E7E5-4EFB-841C-C049D2AE1900}" dt="2021-11-20T11:54:36.548" v="31" actId="20577"/>
          <ac:spMkLst>
            <pc:docMk/>
            <pc:sldMk cId="3299229303" sldId="279"/>
            <ac:spMk id="6" creationId="{65F7FCEC-2C75-41F8-A55E-6D840780BE1F}"/>
          </ac:spMkLst>
        </pc:spChg>
        <pc:spChg chg="add mod">
          <ac:chgData name="CAPRARI DAVID" userId="d8bb0575-b9d7-4d1b-a727-72855e8a304b" providerId="ADAL" clId="{ACF1C511-E7E5-4EFB-841C-C049D2AE1900}" dt="2021-11-20T12:29:56.380" v="358" actId="207"/>
          <ac:spMkLst>
            <pc:docMk/>
            <pc:sldMk cId="3299229303" sldId="279"/>
            <ac:spMk id="9" creationId="{0E2E368D-0AEA-430E-BC03-23EA2953881C}"/>
          </ac:spMkLst>
        </pc:spChg>
      </pc:sldChg>
      <pc:sldChg chg="modSp mod">
        <pc:chgData name="CAPRARI DAVID" userId="d8bb0575-b9d7-4d1b-a727-72855e8a304b" providerId="ADAL" clId="{ACF1C511-E7E5-4EFB-841C-C049D2AE1900}" dt="2021-11-20T13:15:11.692" v="1175" actId="20577"/>
        <pc:sldMkLst>
          <pc:docMk/>
          <pc:sldMk cId="2387982991" sldId="280"/>
        </pc:sldMkLst>
        <pc:spChg chg="mod">
          <ac:chgData name="CAPRARI DAVID" userId="d8bb0575-b9d7-4d1b-a727-72855e8a304b" providerId="ADAL" clId="{ACF1C511-E7E5-4EFB-841C-C049D2AE1900}" dt="2021-11-20T13:15:11.692" v="1175" actId="20577"/>
          <ac:spMkLst>
            <pc:docMk/>
            <pc:sldMk cId="2387982991" sldId="280"/>
            <ac:spMk id="7" creationId="{4BD8C7C6-93A7-44BB-8172-01FF92F24517}"/>
          </ac:spMkLst>
        </pc:spChg>
      </pc:sldChg>
      <pc:sldChg chg="addSp delSp modSp mod">
        <pc:chgData name="CAPRARI DAVID" userId="d8bb0575-b9d7-4d1b-a727-72855e8a304b" providerId="ADAL" clId="{ACF1C511-E7E5-4EFB-841C-C049D2AE1900}" dt="2021-11-20T13:06:41.337" v="906" actId="20577"/>
        <pc:sldMkLst>
          <pc:docMk/>
          <pc:sldMk cId="3401754331" sldId="281"/>
        </pc:sldMkLst>
        <pc:spChg chg="mod">
          <ac:chgData name="CAPRARI DAVID" userId="d8bb0575-b9d7-4d1b-a727-72855e8a304b" providerId="ADAL" clId="{ACF1C511-E7E5-4EFB-841C-C049D2AE1900}" dt="2021-11-20T13:05:04.319" v="823" actId="20577"/>
          <ac:spMkLst>
            <pc:docMk/>
            <pc:sldMk cId="3401754331" sldId="281"/>
            <ac:spMk id="6" creationId="{74DEE4EE-ACEA-4AB6-A821-BC110EFD949F}"/>
          </ac:spMkLst>
        </pc:spChg>
        <pc:spChg chg="add mod">
          <ac:chgData name="CAPRARI DAVID" userId="d8bb0575-b9d7-4d1b-a727-72855e8a304b" providerId="ADAL" clId="{ACF1C511-E7E5-4EFB-841C-C049D2AE1900}" dt="2021-11-20T13:06:34.464" v="904" actId="1076"/>
          <ac:spMkLst>
            <pc:docMk/>
            <pc:sldMk cId="3401754331" sldId="281"/>
            <ac:spMk id="10" creationId="{6DECC5D0-E677-4E5C-ACCC-91FB9DEBD398}"/>
          </ac:spMkLst>
        </pc:spChg>
        <pc:spChg chg="add mod">
          <ac:chgData name="CAPRARI DAVID" userId="d8bb0575-b9d7-4d1b-a727-72855e8a304b" providerId="ADAL" clId="{ACF1C511-E7E5-4EFB-841C-C049D2AE1900}" dt="2021-11-20T13:06:41.337" v="906" actId="20577"/>
          <ac:spMkLst>
            <pc:docMk/>
            <pc:sldMk cId="3401754331" sldId="281"/>
            <ac:spMk id="11" creationId="{70FD144E-A1A9-447F-B3FE-EACC05DA90AA}"/>
          </ac:spMkLst>
        </pc:spChg>
        <pc:picChg chg="del">
          <ac:chgData name="CAPRARI DAVID" userId="d8bb0575-b9d7-4d1b-a727-72855e8a304b" providerId="ADAL" clId="{ACF1C511-E7E5-4EFB-841C-C049D2AE1900}" dt="2021-11-20T12:22:55.374" v="251" actId="478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CAPRARI DAVID" userId="d8bb0575-b9d7-4d1b-a727-72855e8a304b" providerId="ADAL" clId="{ACF1C511-E7E5-4EFB-841C-C049D2AE1900}" dt="2021-11-20T13:06:24.503" v="900" actId="1076"/>
          <ac:picMkLst>
            <pc:docMk/>
            <pc:sldMk cId="3401754331" sldId="281"/>
            <ac:picMk id="5" creationId="{FE2AE08B-3C4F-4FE6-9BA3-1B3895E8BEF8}"/>
          </ac:picMkLst>
        </pc:picChg>
        <pc:picChg chg="add mod">
          <ac:chgData name="CAPRARI DAVID" userId="d8bb0575-b9d7-4d1b-a727-72855e8a304b" providerId="ADAL" clId="{ACF1C511-E7E5-4EFB-841C-C049D2AE1900}" dt="2021-11-20T13:06:21.151" v="899" actId="1076"/>
          <ac:picMkLst>
            <pc:docMk/>
            <pc:sldMk cId="3401754331" sldId="281"/>
            <ac:picMk id="7" creationId="{AE20C4EE-D4C8-4F2E-8295-7A948C2616C3}"/>
          </ac:picMkLst>
        </pc:picChg>
        <pc:picChg chg="add mod">
          <ac:chgData name="CAPRARI DAVID" userId="d8bb0575-b9d7-4d1b-a727-72855e8a304b" providerId="ADAL" clId="{ACF1C511-E7E5-4EFB-841C-C049D2AE1900}" dt="2021-11-20T13:06:27.548" v="901" actId="1076"/>
          <ac:picMkLst>
            <pc:docMk/>
            <pc:sldMk cId="3401754331" sldId="281"/>
            <ac:picMk id="9" creationId="{9994D926-1B68-48C8-8082-01CFB447A6D4}"/>
          </ac:picMkLst>
        </pc:picChg>
      </pc:sldChg>
      <pc:sldChg chg="addSp modSp mod">
        <pc:chgData name="CAPRARI DAVID" userId="d8bb0575-b9d7-4d1b-a727-72855e8a304b" providerId="ADAL" clId="{ACF1C511-E7E5-4EFB-841C-C049D2AE1900}" dt="2021-11-20T13:22:43.310" v="1538" actId="1076"/>
        <pc:sldMkLst>
          <pc:docMk/>
          <pc:sldMk cId="2793434198" sldId="282"/>
        </pc:sldMkLst>
        <pc:spChg chg="mod">
          <ac:chgData name="CAPRARI DAVID" userId="d8bb0575-b9d7-4d1b-a727-72855e8a304b" providerId="ADAL" clId="{ACF1C511-E7E5-4EFB-841C-C049D2AE1900}" dt="2021-11-20T13:21:15.830" v="1529" actId="20577"/>
          <ac:spMkLst>
            <pc:docMk/>
            <pc:sldMk cId="2793434198" sldId="282"/>
            <ac:spMk id="4" creationId="{9EFB6E7B-C0AA-4A1D-BCCB-97611D882D37}"/>
          </ac:spMkLst>
        </pc:spChg>
        <pc:picChg chg="mod">
          <ac:chgData name="CAPRARI DAVID" userId="d8bb0575-b9d7-4d1b-a727-72855e8a304b" providerId="ADAL" clId="{ACF1C511-E7E5-4EFB-841C-C049D2AE1900}" dt="2021-11-20T13:17:48.169" v="1187" actId="1076"/>
          <ac:picMkLst>
            <pc:docMk/>
            <pc:sldMk cId="2793434198" sldId="282"/>
            <ac:picMk id="3" creationId="{5A2829A7-5398-4353-839C-64231EE1234A}"/>
          </ac:picMkLst>
        </pc:picChg>
        <pc:picChg chg="add mod">
          <ac:chgData name="CAPRARI DAVID" userId="d8bb0575-b9d7-4d1b-a727-72855e8a304b" providerId="ADAL" clId="{ACF1C511-E7E5-4EFB-841C-C049D2AE1900}" dt="2021-11-20T13:22:39.315" v="1537" actId="1076"/>
          <ac:picMkLst>
            <pc:docMk/>
            <pc:sldMk cId="2793434198" sldId="282"/>
            <ac:picMk id="6" creationId="{0652D9F8-7C7F-4E24-AE5A-DAC2918669E1}"/>
          </ac:picMkLst>
        </pc:picChg>
        <pc:picChg chg="add mod">
          <ac:chgData name="CAPRARI DAVID" userId="d8bb0575-b9d7-4d1b-a727-72855e8a304b" providerId="ADAL" clId="{ACF1C511-E7E5-4EFB-841C-C049D2AE1900}" dt="2021-11-20T13:22:43.310" v="1538" actId="1076"/>
          <ac:picMkLst>
            <pc:docMk/>
            <pc:sldMk cId="2793434198" sldId="282"/>
            <ac:picMk id="8" creationId="{16338512-2EF6-43D1-886E-FC7E7D2E27BE}"/>
          </ac:picMkLst>
        </pc:picChg>
        <pc:picChg chg="mod">
          <ac:chgData name="CAPRARI DAVID" userId="d8bb0575-b9d7-4d1b-a727-72855e8a304b" providerId="ADAL" clId="{ACF1C511-E7E5-4EFB-841C-C049D2AE1900}" dt="2021-11-20T13:18:05.450" v="1189" actId="1076"/>
          <ac:picMkLst>
            <pc:docMk/>
            <pc:sldMk cId="2793434198" sldId="282"/>
            <ac:picMk id="9" creationId="{8F55023F-27B0-4F4E-B885-07E3C2C900B5}"/>
          </ac:picMkLst>
        </pc:picChg>
      </pc:sldChg>
      <pc:sldChg chg="modSp mod">
        <pc:chgData name="CAPRARI DAVID" userId="d8bb0575-b9d7-4d1b-a727-72855e8a304b" providerId="ADAL" clId="{ACF1C511-E7E5-4EFB-841C-C049D2AE1900}" dt="2021-11-20T13:08:13.513" v="970" actId="255"/>
        <pc:sldMkLst>
          <pc:docMk/>
          <pc:sldMk cId="1218645091" sldId="284"/>
        </pc:sldMkLst>
        <pc:spChg chg="mod">
          <ac:chgData name="CAPRARI DAVID" userId="d8bb0575-b9d7-4d1b-a727-72855e8a304b" providerId="ADAL" clId="{ACF1C511-E7E5-4EFB-841C-C049D2AE1900}" dt="2021-11-20T13:08:13.513" v="970" actId="255"/>
          <ac:spMkLst>
            <pc:docMk/>
            <pc:sldMk cId="1218645091" sldId="284"/>
            <ac:spMk id="3" creationId="{E6850860-99A9-43F9-A4D0-B58A206D012D}"/>
          </ac:spMkLst>
        </pc:spChg>
      </pc:sldChg>
      <pc:sldChg chg="addSp delSp modSp new mod">
        <pc:chgData name="CAPRARI DAVID" userId="d8bb0575-b9d7-4d1b-a727-72855e8a304b" providerId="ADAL" clId="{ACF1C511-E7E5-4EFB-841C-C049D2AE1900}" dt="2021-11-20T12:55:51.199" v="716" actId="1076"/>
        <pc:sldMkLst>
          <pc:docMk/>
          <pc:sldMk cId="3373666334" sldId="285"/>
        </pc:sldMkLst>
        <pc:spChg chg="del mod">
          <ac:chgData name="CAPRARI DAVID" userId="d8bb0575-b9d7-4d1b-a727-72855e8a304b" providerId="ADAL" clId="{ACF1C511-E7E5-4EFB-841C-C049D2AE1900}" dt="2021-11-20T12:28:46.026" v="309" actId="478"/>
          <ac:spMkLst>
            <pc:docMk/>
            <pc:sldMk cId="3373666334" sldId="285"/>
            <ac:spMk id="3" creationId="{2A221AFC-F6B7-4973-968D-8E2008E8F90C}"/>
          </ac:spMkLst>
        </pc:spChg>
        <pc:spChg chg="add mod">
          <ac:chgData name="CAPRARI DAVID" userId="d8bb0575-b9d7-4d1b-a727-72855e8a304b" providerId="ADAL" clId="{ACF1C511-E7E5-4EFB-841C-C049D2AE1900}" dt="2021-11-20T12:55:51.199" v="716" actId="1076"/>
          <ac:spMkLst>
            <pc:docMk/>
            <pc:sldMk cId="3373666334" sldId="285"/>
            <ac:spMk id="6" creationId="{201B1783-0067-4F08-A737-0A6D4DDD909F}"/>
          </ac:spMkLst>
        </pc:spChg>
        <pc:picChg chg="add mod">
          <ac:chgData name="CAPRARI DAVID" userId="d8bb0575-b9d7-4d1b-a727-72855e8a304b" providerId="ADAL" clId="{ACF1C511-E7E5-4EFB-841C-C049D2AE1900}" dt="2021-11-20T12:48:27.735" v="363" actId="1076"/>
          <ac:picMkLst>
            <pc:docMk/>
            <pc:sldMk cId="3373666334" sldId="285"/>
            <ac:picMk id="5" creationId="{F63819A9-50F9-4316-9834-5FDCF734E04B}"/>
          </ac:picMkLst>
        </pc:picChg>
      </pc:sldChg>
      <pc:sldChg chg="addSp delSp modSp new mod">
        <pc:chgData name="CAPRARI DAVID" userId="d8bb0575-b9d7-4d1b-a727-72855e8a304b" providerId="ADAL" clId="{ACF1C511-E7E5-4EFB-841C-C049D2AE1900}" dt="2021-11-20T13:04:02.848" v="816" actId="20577"/>
        <pc:sldMkLst>
          <pc:docMk/>
          <pc:sldMk cId="2120170594" sldId="286"/>
        </pc:sldMkLst>
        <pc:spChg chg="del">
          <ac:chgData name="CAPRARI DAVID" userId="d8bb0575-b9d7-4d1b-a727-72855e8a304b" providerId="ADAL" clId="{ACF1C511-E7E5-4EFB-841C-C049D2AE1900}" dt="2021-11-20T12:56:14.456" v="718" actId="478"/>
          <ac:spMkLst>
            <pc:docMk/>
            <pc:sldMk cId="2120170594" sldId="286"/>
            <ac:spMk id="3" creationId="{142F533E-B284-4604-96D0-64B19A4EB973}"/>
          </ac:spMkLst>
        </pc:spChg>
        <pc:spChg chg="add mod">
          <ac:chgData name="CAPRARI DAVID" userId="d8bb0575-b9d7-4d1b-a727-72855e8a304b" providerId="ADAL" clId="{ACF1C511-E7E5-4EFB-841C-C049D2AE1900}" dt="2021-11-20T13:04:02.848" v="816" actId="20577"/>
          <ac:spMkLst>
            <pc:docMk/>
            <pc:sldMk cId="2120170594" sldId="286"/>
            <ac:spMk id="12" creationId="{7AEFDD0F-17FC-4A6B-A9D3-B2A2AC1D6C35}"/>
          </ac:spMkLst>
        </pc:spChg>
        <pc:picChg chg="add mod">
          <ac:chgData name="CAPRARI DAVID" userId="d8bb0575-b9d7-4d1b-a727-72855e8a304b" providerId="ADAL" clId="{ACF1C511-E7E5-4EFB-841C-C049D2AE1900}" dt="2021-11-20T13:02:11.148" v="738" actId="14100"/>
          <ac:picMkLst>
            <pc:docMk/>
            <pc:sldMk cId="2120170594" sldId="286"/>
            <ac:picMk id="5" creationId="{0E644C58-03B5-45C5-AE01-FC230FC8C909}"/>
          </ac:picMkLst>
        </pc:picChg>
        <pc:picChg chg="add mod">
          <ac:chgData name="CAPRARI DAVID" userId="d8bb0575-b9d7-4d1b-a727-72855e8a304b" providerId="ADAL" clId="{ACF1C511-E7E5-4EFB-841C-C049D2AE1900}" dt="2021-11-20T13:01:16.422" v="728" actId="1076"/>
          <ac:picMkLst>
            <pc:docMk/>
            <pc:sldMk cId="2120170594" sldId="286"/>
            <ac:picMk id="7" creationId="{37D654A7-3742-4BD9-9615-AFD3A4442EB1}"/>
          </ac:picMkLst>
        </pc:picChg>
        <pc:picChg chg="add mod">
          <ac:chgData name="CAPRARI DAVID" userId="d8bb0575-b9d7-4d1b-a727-72855e8a304b" providerId="ADAL" clId="{ACF1C511-E7E5-4EFB-841C-C049D2AE1900}" dt="2021-11-20T13:01:45.035" v="737" actId="14100"/>
          <ac:picMkLst>
            <pc:docMk/>
            <pc:sldMk cId="2120170594" sldId="286"/>
            <ac:picMk id="9" creationId="{85BAAD20-4AA6-4B65-840D-B81794ADC1D5}"/>
          </ac:picMkLst>
        </pc:picChg>
        <pc:picChg chg="add mod">
          <ac:chgData name="CAPRARI DAVID" userId="d8bb0575-b9d7-4d1b-a727-72855e8a304b" providerId="ADAL" clId="{ACF1C511-E7E5-4EFB-841C-C049D2AE1900}" dt="2021-11-20T13:03:25.369" v="746" actId="14100"/>
          <ac:picMkLst>
            <pc:docMk/>
            <pc:sldMk cId="2120170594" sldId="286"/>
            <ac:picMk id="11" creationId="{2C0DE4E8-0F2E-4F86-BA22-E4ED0E87E4D2}"/>
          </ac:picMkLst>
        </pc:picChg>
      </pc:sldChg>
      <pc:sldChg chg="addSp delSp modSp new mod ord">
        <pc:chgData name="CAPRARI DAVID" userId="d8bb0575-b9d7-4d1b-a727-72855e8a304b" providerId="ADAL" clId="{ACF1C511-E7E5-4EFB-841C-C049D2AE1900}" dt="2021-11-20T13:13:58.690" v="1139"/>
        <pc:sldMkLst>
          <pc:docMk/>
          <pc:sldMk cId="1173507818" sldId="287"/>
        </pc:sldMkLst>
        <pc:spChg chg="del">
          <ac:chgData name="CAPRARI DAVID" userId="d8bb0575-b9d7-4d1b-a727-72855e8a304b" providerId="ADAL" clId="{ACF1C511-E7E5-4EFB-841C-C049D2AE1900}" dt="2021-11-20T13:10:05.797" v="972" actId="931"/>
          <ac:spMkLst>
            <pc:docMk/>
            <pc:sldMk cId="1173507818" sldId="287"/>
            <ac:spMk id="3" creationId="{F1C60D51-B20D-4D75-B14C-0F2E93B3D602}"/>
          </ac:spMkLst>
        </pc:spChg>
        <pc:spChg chg="add mod">
          <ac:chgData name="CAPRARI DAVID" userId="d8bb0575-b9d7-4d1b-a727-72855e8a304b" providerId="ADAL" clId="{ACF1C511-E7E5-4EFB-841C-C049D2AE1900}" dt="2021-11-20T13:13:39.517" v="1136" actId="1076"/>
          <ac:spMkLst>
            <pc:docMk/>
            <pc:sldMk cId="1173507818" sldId="287"/>
            <ac:spMk id="8" creationId="{3F9C7A75-189E-4FFD-85AB-B13624CD9B3F}"/>
          </ac:spMkLst>
        </pc:spChg>
        <pc:picChg chg="add mod">
          <ac:chgData name="CAPRARI DAVID" userId="d8bb0575-b9d7-4d1b-a727-72855e8a304b" providerId="ADAL" clId="{ACF1C511-E7E5-4EFB-841C-C049D2AE1900}" dt="2021-11-20T13:10:08.532" v="978" actId="1076"/>
          <ac:picMkLst>
            <pc:docMk/>
            <pc:sldMk cId="1173507818" sldId="287"/>
            <ac:picMk id="5" creationId="{FD4AF159-5F4B-4476-9E53-E7034746C508}"/>
          </ac:picMkLst>
        </pc:picChg>
        <pc:picChg chg="add mod">
          <ac:chgData name="CAPRARI DAVID" userId="d8bb0575-b9d7-4d1b-a727-72855e8a304b" providerId="ADAL" clId="{ACF1C511-E7E5-4EFB-841C-C049D2AE1900}" dt="2021-11-20T13:13:45.947" v="1137" actId="1076"/>
          <ac:picMkLst>
            <pc:docMk/>
            <pc:sldMk cId="1173507818" sldId="287"/>
            <ac:picMk id="7" creationId="{94B1B8E5-DA82-46EC-8C14-B5839B90BFF3}"/>
          </ac:picMkLst>
        </pc:picChg>
      </pc:sldChg>
    </pc:docChg>
  </pc:docChgLst>
  <pc:docChgLst>
    <pc:chgData name="CAPRARI DAVID" userId="S::s1097622@studenti.univpm.it::d8bb0575-b9d7-4d1b-a727-72855e8a304b" providerId="AD" clId="Web-{093355C7-3B3F-4691-9283-9E3FACFC9E14}"/>
    <pc:docChg chg="modSld sldOrd">
      <pc:chgData name="CAPRARI DAVID" userId="S::s1097622@studenti.univpm.it::d8bb0575-b9d7-4d1b-a727-72855e8a304b" providerId="AD" clId="Web-{093355C7-3B3F-4691-9283-9E3FACFC9E14}" dt="2021-12-01T11:06:25.075" v="111" actId="20577"/>
      <pc:docMkLst>
        <pc:docMk/>
      </pc:docMkLst>
      <pc:sldChg chg="modSp ord">
        <pc:chgData name="CAPRARI DAVID" userId="S::s1097622@studenti.univpm.it::d8bb0575-b9d7-4d1b-a727-72855e8a304b" providerId="AD" clId="Web-{093355C7-3B3F-4691-9283-9E3FACFC9E14}" dt="2021-12-01T10:44:58.632" v="8"/>
        <pc:sldMkLst>
          <pc:docMk/>
          <pc:sldMk cId="379015106" sldId="259"/>
        </pc:sldMkLst>
        <pc:picChg chg="mod">
          <ac:chgData name="CAPRARI DAVID" userId="S::s1097622@studenti.univpm.it::d8bb0575-b9d7-4d1b-a727-72855e8a304b" providerId="AD" clId="Web-{093355C7-3B3F-4691-9283-9E3FACFC9E14}" dt="2021-12-01T10:44:53.616" v="7" actId="1076"/>
          <ac:picMkLst>
            <pc:docMk/>
            <pc:sldMk cId="379015106" sldId="259"/>
            <ac:picMk id="5" creationId="{B976F51B-C0AA-488A-86F4-668B7B489EA4}"/>
          </ac:picMkLst>
        </pc:picChg>
      </pc:sldChg>
      <pc:sldChg chg="modSp ord">
        <pc:chgData name="CAPRARI DAVID" userId="S::s1097622@studenti.univpm.it::d8bb0575-b9d7-4d1b-a727-72855e8a304b" providerId="AD" clId="Web-{093355C7-3B3F-4691-9283-9E3FACFC9E14}" dt="2021-12-01T10:45:01.554" v="9"/>
        <pc:sldMkLst>
          <pc:docMk/>
          <pc:sldMk cId="3101477393" sldId="260"/>
        </pc:sldMkLst>
        <pc:picChg chg="mod">
          <ac:chgData name="CAPRARI DAVID" userId="S::s1097622@studenti.univpm.it::d8bb0575-b9d7-4d1b-a727-72855e8a304b" providerId="AD" clId="Web-{093355C7-3B3F-4691-9283-9E3FACFC9E14}" dt="2021-12-01T10:44:45.743" v="5" actId="14100"/>
          <ac:picMkLst>
            <pc:docMk/>
            <pc:sldMk cId="3101477393" sldId="260"/>
            <ac:picMk id="7" creationId="{27B492F4-A659-4AA6-98D9-B0D47040B800}"/>
          </ac:picMkLst>
        </pc:picChg>
      </pc:sldChg>
      <pc:sldChg chg="modSp">
        <pc:chgData name="CAPRARI DAVID" userId="S::s1097622@studenti.univpm.it::d8bb0575-b9d7-4d1b-a727-72855e8a304b" providerId="AD" clId="Web-{093355C7-3B3F-4691-9283-9E3FACFC9E14}" dt="2021-12-01T11:06:25.075" v="111" actId="20577"/>
        <pc:sldMkLst>
          <pc:docMk/>
          <pc:sldMk cId="1218645091" sldId="284"/>
        </pc:sldMkLst>
        <pc:spChg chg="mod">
          <ac:chgData name="CAPRARI DAVID" userId="S::s1097622@studenti.univpm.it::d8bb0575-b9d7-4d1b-a727-72855e8a304b" providerId="AD" clId="Web-{093355C7-3B3F-4691-9283-9E3FACFC9E14}" dt="2021-12-01T11:06:25.075" v="111" actId="20577"/>
          <ac:spMkLst>
            <pc:docMk/>
            <pc:sldMk cId="1218645091" sldId="284"/>
            <ac:spMk id="3" creationId="{E6850860-99A9-43F9-A4D0-B58A206D012D}"/>
          </ac:spMkLst>
        </pc:spChg>
      </pc:sldChg>
      <pc:sldChg chg="modSp">
        <pc:chgData name="CAPRARI DAVID" userId="S::s1097622@studenti.univpm.it::d8bb0575-b9d7-4d1b-a727-72855e8a304b" providerId="AD" clId="Web-{093355C7-3B3F-4691-9283-9E3FACFC9E14}" dt="2021-12-01T11:01:25.551" v="97" actId="20577"/>
        <pc:sldMkLst>
          <pc:docMk/>
          <pc:sldMk cId="3373666334" sldId="285"/>
        </pc:sldMkLst>
        <pc:spChg chg="mod">
          <ac:chgData name="CAPRARI DAVID" userId="S::s1097622@studenti.univpm.it::d8bb0575-b9d7-4d1b-a727-72855e8a304b" providerId="AD" clId="Web-{093355C7-3B3F-4691-9283-9E3FACFC9E14}" dt="2021-12-01T11:01:25.551" v="97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C6099DFC-DE10-408D-A3BA-A0A97B8F9E81}"/>
    <pc:docChg chg="modSld">
      <pc:chgData name="BAIONI FRANCESCO" userId="S::s1101137@studenti.univpm.it::10a871f0-c962-47e3-a2dc-afa336d6e098" providerId="AD" clId="Web-{C6099DFC-DE10-408D-A3BA-A0A97B8F9E81}" dt="2021-11-20T08:30:11.457" v="5" actId="1076"/>
      <pc:docMkLst>
        <pc:docMk/>
      </pc:docMkLst>
      <pc:sldChg chg="addSp delSp modSp">
        <pc:chgData name="BAIONI FRANCESCO" userId="S::s1101137@studenti.univpm.it::10a871f0-c962-47e3-a2dc-afa336d6e098" providerId="AD" clId="Web-{C6099DFC-DE10-408D-A3BA-A0A97B8F9E81}" dt="2021-11-20T08:29:38.488" v="2" actId="1076"/>
        <pc:sldMkLst>
          <pc:docMk/>
          <pc:sldMk cId="2358877690" sldId="269"/>
        </pc:sldMkLst>
        <pc:spChg chg="add del mod">
          <ac:chgData name="BAIONI FRANCESCO" userId="S::s1101137@studenti.univpm.it::10a871f0-c962-47e3-a2dc-afa336d6e098" providerId="AD" clId="Web-{C6099DFC-DE10-408D-A3BA-A0A97B8F9E81}" dt="2021-11-20T08:29:31.769" v="1"/>
          <ac:spMkLst>
            <pc:docMk/>
            <pc:sldMk cId="2358877690" sldId="269"/>
            <ac:spMk id="4" creationId="{5DED4ED4-1342-4539-B7C3-BD85AA60E1A1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29:21.675" v="0"/>
          <ac:picMkLst>
            <pc:docMk/>
            <pc:sldMk cId="2358877690" sldId="269"/>
            <ac:picMk id="5" creationId="{3ECE3BB2-AD12-4ACF-B2F0-690AE06B6ED9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29:38.488" v="2" actId="1076"/>
          <ac:picMkLst>
            <pc:docMk/>
            <pc:sldMk cId="2358877690" sldId="269"/>
            <ac:picMk id="6" creationId="{07E44305-C30C-4071-B20B-956E1B64268C}"/>
          </ac:picMkLst>
        </pc:picChg>
      </pc:sldChg>
      <pc:sldChg chg="addSp delSp modSp">
        <pc:chgData name="BAIONI FRANCESCO" userId="S::s1101137@studenti.univpm.it::10a871f0-c962-47e3-a2dc-afa336d6e098" providerId="AD" clId="Web-{C6099DFC-DE10-408D-A3BA-A0A97B8F9E81}" dt="2021-11-20T08:30:11.457" v="5" actId="1076"/>
        <pc:sldMkLst>
          <pc:docMk/>
          <pc:sldMk cId="1409556255" sldId="271"/>
        </pc:sldMkLst>
        <pc:spChg chg="add del mod">
          <ac:chgData name="BAIONI FRANCESCO" userId="S::s1101137@studenti.univpm.it::10a871f0-c962-47e3-a2dc-afa336d6e098" providerId="AD" clId="Web-{C6099DFC-DE10-408D-A3BA-A0A97B8F9E81}" dt="2021-11-20T08:30:08.394" v="4"/>
          <ac:spMkLst>
            <pc:docMk/>
            <pc:sldMk cId="1409556255" sldId="271"/>
            <ac:spMk id="5" creationId="{AF111F9B-736F-4979-97FC-C0F39D22A8EF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30:05.598" v="3"/>
          <ac:picMkLst>
            <pc:docMk/>
            <pc:sldMk cId="1409556255" sldId="271"/>
            <ac:picMk id="4" creationId="{7A9D4F70-09C6-4BFB-9B54-AF0EDC5CB83D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30:11.457" v="5" actId="1076"/>
          <ac:picMkLst>
            <pc:docMk/>
            <pc:sldMk cId="1409556255" sldId="271"/>
            <ac:picMk id="6" creationId="{994C5508-49A6-4DFC-986B-0227BFDC3513}"/>
          </ac:picMkLst>
        </pc:picChg>
      </pc:sldChg>
    </pc:docChg>
  </pc:docChgLst>
  <pc:docChgLst>
    <pc:chgData name="BAIONI FRANCESCO" userId="S::s1101137@studenti.univpm.it::10a871f0-c962-47e3-a2dc-afa336d6e098" providerId="AD" clId="Web-{D4539F87-C07C-4E76-9352-FFBC0C7ACE25}"/>
    <pc:docChg chg="mod modSld">
      <pc:chgData name="BAIONI FRANCESCO" userId="S::s1101137@studenti.univpm.it::10a871f0-c962-47e3-a2dc-afa336d6e098" providerId="AD" clId="Web-{D4539F87-C07C-4E76-9352-FFBC0C7ACE25}" dt="2021-11-20T10:24:35.795" v="570" actId="1076"/>
      <pc:docMkLst>
        <pc:docMk/>
      </pc:docMkLst>
      <pc:sldChg chg="modSp">
        <pc:chgData name="BAIONI FRANCESCO" userId="S::s1101137@studenti.univpm.it::10a871f0-c962-47e3-a2dc-afa336d6e098" providerId="AD" clId="Web-{D4539F87-C07C-4E76-9352-FFBC0C7ACE25}" dt="2021-11-20T09:56:02.762" v="122" actId="20577"/>
        <pc:sldMkLst>
          <pc:docMk/>
          <pc:sldMk cId="2636975413" sldId="256"/>
        </pc:sldMkLst>
        <pc:spChg chg="mod">
          <ac:chgData name="BAIONI FRANCESCO" userId="S::s1101137@studenti.univpm.it::10a871f0-c962-47e3-a2dc-afa336d6e098" providerId="AD" clId="Web-{D4539F87-C07C-4E76-9352-FFBC0C7ACE25}" dt="2021-11-20T09:56:02.762" v="122" actId="20577"/>
          <ac:spMkLst>
            <pc:docMk/>
            <pc:sldMk cId="2636975413" sldId="256"/>
            <ac:spMk id="2" creationId="{AEE0A4B1-C864-4F7E-B115-326CA093498D}"/>
          </ac:spMkLst>
        </pc:spChg>
      </pc:sldChg>
      <pc:sldChg chg="addCm">
        <pc:chgData name="BAIONI FRANCESCO" userId="S::s1101137@studenti.univpm.it::10a871f0-c962-47e3-a2dc-afa336d6e098" providerId="AD" clId="Web-{D4539F87-C07C-4E76-9352-FFBC0C7ACE25}" dt="2021-11-20T08:35:15.352" v="1"/>
        <pc:sldMkLst>
          <pc:docMk/>
          <pc:sldMk cId="3101477393" sldId="260"/>
        </pc:sldMkLst>
      </pc:sldChg>
      <pc:sldChg chg="addSp modSp addCm">
        <pc:chgData name="BAIONI FRANCESCO" userId="S::s1101137@studenti.univpm.it::10a871f0-c962-47e3-a2dc-afa336d6e098" providerId="AD" clId="Web-{D4539F87-C07C-4E76-9352-FFBC0C7ACE25}" dt="2021-11-20T10:10:04.772" v="280" actId="20577"/>
        <pc:sldMkLst>
          <pc:docMk/>
          <pc:sldMk cId="3299229303" sldId="279"/>
        </pc:sldMkLst>
        <pc:spChg chg="add mod">
          <ac:chgData name="BAIONI FRANCESCO" userId="S::s1101137@studenti.univpm.it::10a871f0-c962-47e3-a2dc-afa336d6e098" providerId="AD" clId="Web-{D4539F87-C07C-4E76-9352-FFBC0C7ACE25}" dt="2021-11-20T10:10:04.772" v="280" actId="20577"/>
          <ac:spMkLst>
            <pc:docMk/>
            <pc:sldMk cId="3299229303" sldId="279"/>
            <ac:spMk id="6" creationId="{65F7FCEC-2C75-41F8-A55E-6D840780BE1F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09:52:44.037" v="20" actId="1076"/>
          <ac:picMkLst>
            <pc:docMk/>
            <pc:sldMk cId="3299229303" sldId="279"/>
            <ac:picMk id="3" creationId="{B3D8CB38-1F63-476F-BAD5-B3061066443A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09:52:46.724" v="21" actId="14100"/>
          <ac:picMkLst>
            <pc:docMk/>
            <pc:sldMk cId="3299229303" sldId="279"/>
            <ac:picMk id="4" creationId="{41D07190-251D-4558-9D3A-08DA90E9144E}"/>
          </ac:picMkLst>
        </pc:picChg>
        <pc:picChg chg="mod modCrop">
          <ac:chgData name="BAIONI FRANCESCO" userId="S::s1101137@studenti.univpm.it::10a871f0-c962-47e3-a2dc-afa336d6e098" providerId="AD" clId="Web-{D4539F87-C07C-4E76-9352-FFBC0C7ACE25}" dt="2021-11-20T09:52:40.099" v="19"/>
          <ac:picMkLst>
            <pc:docMk/>
            <pc:sldMk cId="3299229303" sldId="279"/>
            <ac:picMk id="5" creationId="{8C09F70D-6A54-44A7-898B-7483C7FF2D05}"/>
          </ac:picMkLst>
        </pc:picChg>
        <pc:inkChg chg="add">
          <ac:chgData name="BAIONI FRANCESCO" userId="S::s1101137@studenti.univpm.it::10a871f0-c962-47e3-a2dc-afa336d6e098" providerId="AD" clId="Web-{D4539F87-C07C-4E76-9352-FFBC0C7ACE25}" dt="2021-11-20T10:02:21.510" v="231"/>
          <ac:inkMkLst>
            <pc:docMk/>
            <pc:sldMk cId="3299229303" sldId="279"/>
            <ac:inkMk id="7" creationId="{6D3621EF-C006-49FD-BA6E-0F2FFC141D80}"/>
          </ac:inkMkLst>
        </pc:inkChg>
        <pc:inkChg chg="add">
          <ac:chgData name="BAIONI FRANCESCO" userId="S::s1101137@studenti.univpm.it::10a871f0-c962-47e3-a2dc-afa336d6e098" providerId="AD" clId="Web-{D4539F87-C07C-4E76-9352-FFBC0C7ACE25}" dt="2021-11-20T10:02:34.573" v="232"/>
          <ac:inkMkLst>
            <pc:docMk/>
            <pc:sldMk cId="3299229303" sldId="279"/>
            <ac:inkMk id="8" creationId="{673095B6-52E5-4501-87C0-12486F144D40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19:17.990" v="495" actId="20577"/>
        <pc:sldMkLst>
          <pc:docMk/>
          <pc:sldMk cId="2387982991" sldId="280"/>
        </pc:sldMkLst>
        <pc:spChg chg="add mod">
          <ac:chgData name="BAIONI FRANCESCO" userId="S::s1101137@studenti.univpm.it::10a871f0-c962-47e3-a2dc-afa336d6e098" providerId="AD" clId="Web-{D4539F87-C07C-4E76-9352-FFBC0C7ACE25}" dt="2021-11-20T10:15:12.140" v="391" actId="20577"/>
          <ac:spMkLst>
            <pc:docMk/>
            <pc:sldMk cId="2387982991" sldId="280"/>
            <ac:spMk id="6" creationId="{C1135349-748F-4DA7-87B2-6F67CB40FCBB}"/>
          </ac:spMkLst>
        </pc:spChg>
        <pc:spChg chg="add mod">
          <ac:chgData name="BAIONI FRANCESCO" userId="S::s1101137@studenti.univpm.it::10a871f0-c962-47e3-a2dc-afa336d6e098" providerId="AD" clId="Web-{D4539F87-C07C-4E76-9352-FFBC0C7ACE25}" dt="2021-11-20T10:19:17.990" v="495" actId="20577"/>
          <ac:spMkLst>
            <pc:docMk/>
            <pc:sldMk cId="2387982991" sldId="280"/>
            <ac:spMk id="7" creationId="{4BD8C7C6-93A7-44BB-8172-01FF92F2451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11:57.213" v="289" actId="14100"/>
          <ac:picMkLst>
            <pc:docMk/>
            <pc:sldMk cId="2387982991" sldId="280"/>
            <ac:picMk id="3" creationId="{BAE5A271-1FF3-4AAF-BD97-DCCE1F53B527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10:12:07.760" v="292" actId="1076"/>
          <ac:picMkLst>
            <pc:docMk/>
            <pc:sldMk cId="2387982991" sldId="280"/>
            <ac:picMk id="4" creationId="{4FEF8465-0BD8-4B5F-94CF-5341B525074C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11:52.103" v="288" actId="1076"/>
          <ac:picMkLst>
            <pc:docMk/>
            <pc:sldMk cId="2387982991" sldId="280"/>
            <ac:picMk id="5" creationId="{0E388773-CEBF-4754-BFFE-F69E59EA4DC0}"/>
          </ac:picMkLst>
        </pc:picChg>
      </pc:sldChg>
      <pc:sldChg chg="addSp delSp modSp">
        <pc:chgData name="BAIONI FRANCESCO" userId="S::s1101137@studenti.univpm.it::10a871f0-c962-47e3-a2dc-afa336d6e098" providerId="AD" clId="Web-{D4539F87-C07C-4E76-9352-FFBC0C7ACE25}" dt="2021-11-20T10:06:58.643" v="268" actId="20577"/>
        <pc:sldMkLst>
          <pc:docMk/>
          <pc:sldMk cId="3401754331" sldId="281"/>
        </pc:sldMkLst>
        <pc:spChg chg="add mod">
          <ac:chgData name="BAIONI FRANCESCO" userId="S::s1101137@studenti.univpm.it::10a871f0-c962-47e3-a2dc-afa336d6e098" providerId="AD" clId="Web-{D4539F87-C07C-4E76-9352-FFBC0C7ACE25}" dt="2021-11-20T10:06:58.643" v="268" actId="20577"/>
          <ac:spMkLst>
            <pc:docMk/>
            <pc:sldMk cId="3401754331" sldId="281"/>
            <ac:spMk id="6" creationId="{74DEE4EE-ACEA-4AB6-A821-BC110EFD949F}"/>
          </ac:spMkLst>
        </pc:spChg>
        <pc:spChg chg="add del mod">
          <ac:chgData name="BAIONI FRANCESCO" userId="S::s1101137@studenti.univpm.it::10a871f0-c962-47e3-a2dc-afa336d6e098" providerId="AD" clId="Web-{D4539F87-C07C-4E76-9352-FFBC0C7ACE25}" dt="2021-11-20T10:06:11.548" v="245"/>
          <ac:spMkLst>
            <pc:docMk/>
            <pc:sldMk cId="3401754331" sldId="281"/>
            <ac:spMk id="7" creationId="{48247307-68A0-4603-84AE-E9B4AF70C9B1}"/>
          </ac:spMkLst>
        </pc:spChg>
        <pc:spChg chg="add del">
          <ac:chgData name="BAIONI FRANCESCO" userId="S::s1101137@studenti.univpm.it::10a871f0-c962-47e3-a2dc-afa336d6e098" providerId="AD" clId="Web-{D4539F87-C07C-4E76-9352-FFBC0C7ACE25}" dt="2021-11-20T10:06:08.329" v="243"/>
          <ac:spMkLst>
            <pc:docMk/>
            <pc:sldMk cId="3401754331" sldId="281"/>
            <ac:spMk id="8" creationId="{0D3ED40E-3B48-40FF-A00C-588434A3DE85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06:33.126" v="259" actId="1076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05:48" v="238" actId="1076"/>
          <ac:picMkLst>
            <pc:docMk/>
            <pc:sldMk cId="3401754331" sldId="281"/>
            <ac:picMk id="5" creationId="{FE2AE08B-3C4F-4FE6-9BA3-1B3895E8BEF8}"/>
          </ac:picMkLst>
        </pc:picChg>
        <pc:inkChg chg="add del">
          <ac:chgData name="BAIONI FRANCESCO" userId="S::s1101137@studenti.univpm.it::10a871f0-c962-47e3-a2dc-afa336d6e098" providerId="AD" clId="Web-{D4539F87-C07C-4E76-9352-FFBC0C7ACE25}" dt="2021-11-20T10:05:35.594" v="235"/>
          <ac:inkMkLst>
            <pc:docMk/>
            <pc:sldMk cId="3401754331" sldId="281"/>
            <ac:inkMk id="4" creationId="{33A16376-331B-405A-BF2F-35DF7311558D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24:35.795" v="570" actId="1076"/>
        <pc:sldMkLst>
          <pc:docMk/>
          <pc:sldMk cId="2793434198" sldId="282"/>
        </pc:sldMkLst>
        <pc:spChg chg="add mod">
          <ac:chgData name="BAIONI FRANCESCO" userId="S::s1101137@studenti.univpm.it::10a871f0-c962-47e3-a2dc-afa336d6e098" providerId="AD" clId="Web-{D4539F87-C07C-4E76-9352-FFBC0C7ACE25}" dt="2021-11-20T10:24:35.795" v="570" actId="1076"/>
          <ac:spMkLst>
            <pc:docMk/>
            <pc:sldMk cId="2793434198" sldId="282"/>
            <ac:spMk id="4" creationId="{9EFB6E7B-C0AA-4A1D-BCCB-97611D882D3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22:57.324" v="502" actId="1076"/>
          <ac:picMkLst>
            <pc:docMk/>
            <pc:sldMk cId="2793434198" sldId="282"/>
            <ac:picMk id="3" creationId="{5A2829A7-5398-4353-839C-64231EE1234A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22:59.824" v="503" actId="14100"/>
          <ac:picMkLst>
            <pc:docMk/>
            <pc:sldMk cId="2793434198" sldId="282"/>
            <ac:picMk id="9" creationId="{8F55023F-27B0-4F4E-B885-07E3C2C900B5}"/>
          </ac:picMkLst>
        </pc:picChg>
      </pc:sldChg>
    </pc:docChg>
  </pc:docChgLst>
  <pc:docChgLst>
    <pc:chgData name="CAPRARI DAVID" userId="S::s1097622@studenti.univpm.it::d8bb0575-b9d7-4d1b-a727-72855e8a304b" providerId="AD" clId="Web-{8D59081A-A2DA-454E-BA19-6650BC8C86E1}"/>
    <pc:docChg chg="modSld sldOrd">
      <pc:chgData name="CAPRARI DAVID" userId="S::s1097622@studenti.univpm.it::d8bb0575-b9d7-4d1b-a727-72855e8a304b" providerId="AD" clId="Web-{8D59081A-A2DA-454E-BA19-6650BC8C86E1}" dt="2021-12-01T10:29:05.092" v="130"/>
      <pc:docMkLst>
        <pc:docMk/>
      </pc:docMkLst>
      <pc:sldChg chg="modSp">
        <pc:chgData name="CAPRARI DAVID" userId="S::s1097622@studenti.univpm.it::d8bb0575-b9d7-4d1b-a727-72855e8a304b" providerId="AD" clId="Web-{8D59081A-A2DA-454E-BA19-6650BC8C86E1}" dt="2021-12-01T10:27:28.011" v="103" actId="20577"/>
        <pc:sldMkLst>
          <pc:docMk/>
          <pc:sldMk cId="3299229303" sldId="279"/>
        </pc:sldMkLst>
        <pc:spChg chg="mod">
          <ac:chgData name="CAPRARI DAVID" userId="S::s1097622@studenti.univpm.it::d8bb0575-b9d7-4d1b-a727-72855e8a304b" providerId="AD" clId="Web-{8D59081A-A2DA-454E-BA19-6650BC8C86E1}" dt="2021-12-01T10:27:28.011" v="103" actId="20577"/>
          <ac:spMkLst>
            <pc:docMk/>
            <pc:sldMk cId="3299229303" sldId="279"/>
            <ac:spMk id="6" creationId="{65F7FCEC-2C75-41F8-A55E-6D840780BE1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14.245" v="97" actId="1076"/>
          <ac:spMkLst>
            <pc:docMk/>
            <pc:sldMk cId="3299229303" sldId="279"/>
            <ac:spMk id="12" creationId="{EDDD6D04-FB26-4199-958D-6776A71D2DA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05.901" v="95" actId="1076"/>
          <ac:spMkLst>
            <pc:docMk/>
            <pc:sldMk cId="3299229303" sldId="279"/>
            <ac:spMk id="14" creationId="{7C7A5958-66C7-44C0-8B2C-808F7D4498E0}"/>
          </ac:spMkLst>
        </pc:spChg>
        <pc:picChg chg="mod">
          <ac:chgData name="CAPRARI DAVID" userId="S::s1097622@studenti.univpm.it::d8bb0575-b9d7-4d1b-a727-72855e8a304b" providerId="AD" clId="Web-{8D59081A-A2DA-454E-BA19-6650BC8C86E1}" dt="2021-12-01T10:27:05.901" v="94" actId="1076"/>
          <ac:picMkLst>
            <pc:docMk/>
            <pc:sldMk cId="3299229303" sldId="279"/>
            <ac:picMk id="3" creationId="{B3D8CB38-1F63-476F-BAD5-B3061066443A}"/>
          </ac:picMkLst>
        </pc:picChg>
        <pc:picChg chg="mod">
          <ac:chgData name="CAPRARI DAVID" userId="S::s1097622@studenti.univpm.it::d8bb0575-b9d7-4d1b-a727-72855e8a304b" providerId="AD" clId="Web-{8D59081A-A2DA-454E-BA19-6650BC8C86E1}" dt="2021-12-01T10:27:14.229" v="96" actId="1076"/>
          <ac:picMkLst>
            <pc:docMk/>
            <pc:sldMk cId="3299229303" sldId="279"/>
            <ac:picMk id="4" creationId="{41D07190-251D-4558-9D3A-08DA90E9144E}"/>
          </ac:picMkLst>
        </pc:picChg>
      </pc:sldChg>
      <pc:sldChg chg="modSp ord">
        <pc:chgData name="CAPRARI DAVID" userId="S::s1097622@studenti.univpm.it::d8bb0575-b9d7-4d1b-a727-72855e8a304b" providerId="AD" clId="Web-{8D59081A-A2DA-454E-BA19-6650BC8C86E1}" dt="2021-12-01T10:24:21.834" v="63" actId="1076"/>
        <pc:sldMkLst>
          <pc:docMk/>
          <pc:sldMk cId="2387982991" sldId="280"/>
        </pc:sldMkLst>
        <pc:spChg chg="mod">
          <ac:chgData name="CAPRARI DAVID" userId="S::s1097622@studenti.univpm.it::d8bb0575-b9d7-4d1b-a727-72855e8a304b" providerId="AD" clId="Web-{8D59081A-A2DA-454E-BA19-6650BC8C86E1}" dt="2021-12-01T10:24:21.834" v="63" actId="1076"/>
          <ac:spMkLst>
            <pc:docMk/>
            <pc:sldMk cId="2387982991" sldId="280"/>
            <ac:spMk id="7" creationId="{4BD8C7C6-93A7-44BB-8172-01FF92F2451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8:23.262" v="124" actId="20577"/>
        <pc:sldMkLst>
          <pc:docMk/>
          <pc:sldMk cId="3401754331" sldId="281"/>
        </pc:sldMkLst>
        <pc:spChg chg="mod">
          <ac:chgData name="CAPRARI DAVID" userId="S::s1097622@studenti.univpm.it::d8bb0575-b9d7-4d1b-a727-72855e8a304b" providerId="AD" clId="Web-{8D59081A-A2DA-454E-BA19-6650BC8C86E1}" dt="2021-12-01T10:28:23.262" v="124" actId="20577"/>
          <ac:spMkLst>
            <pc:docMk/>
            <pc:sldMk cId="3401754331" sldId="281"/>
            <ac:spMk id="6" creationId="{74DEE4EE-ACEA-4AB6-A821-BC110EFD949F}"/>
          </ac:spMkLst>
        </pc:spChg>
      </pc:sldChg>
      <pc:sldChg chg="modSp ord">
        <pc:chgData name="CAPRARI DAVID" userId="S::s1097622@studenti.univpm.it::d8bb0575-b9d7-4d1b-a727-72855e8a304b" providerId="AD" clId="Web-{8D59081A-A2DA-454E-BA19-6650BC8C86E1}" dt="2021-12-01T10:29:05.092" v="130"/>
        <pc:sldMkLst>
          <pc:docMk/>
          <pc:sldMk cId="2793434198" sldId="282"/>
        </pc:sldMkLst>
        <pc:spChg chg="mod">
          <ac:chgData name="CAPRARI DAVID" userId="S::s1097622@studenti.univpm.it::d8bb0575-b9d7-4d1b-a727-72855e8a304b" providerId="AD" clId="Web-{8D59081A-A2DA-454E-BA19-6650BC8C86E1}" dt="2021-12-01T10:28:58.295" v="129" actId="1076"/>
          <ac:spMkLst>
            <pc:docMk/>
            <pc:sldMk cId="2793434198" sldId="282"/>
            <ac:spMk id="4" creationId="{9EFB6E7B-C0AA-4A1D-BCCB-97611D882D3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5:27.914" v="64" actId="1076"/>
        <pc:sldMkLst>
          <pc:docMk/>
          <pc:sldMk cId="2120170594" sldId="286"/>
        </pc:sldMkLst>
        <pc:spChg chg="mod">
          <ac:chgData name="CAPRARI DAVID" userId="S::s1097622@studenti.univpm.it::d8bb0575-b9d7-4d1b-a727-72855e8a304b" providerId="AD" clId="Web-{8D59081A-A2DA-454E-BA19-6650BC8C86E1}" dt="2021-12-01T10:25:27.914" v="64" actId="1076"/>
          <ac:spMkLst>
            <pc:docMk/>
            <pc:sldMk cId="2120170594" sldId="286"/>
            <ac:spMk id="12" creationId="{7AEFDD0F-17FC-4A6B-A9D3-B2A2AC1D6C35}"/>
          </ac:spMkLst>
        </pc:spChg>
      </pc:sldChg>
    </pc:docChg>
  </pc:docChgLst>
  <pc:docChgLst>
    <pc:chgData name="CAPRARI DAVID" userId="d8bb0575-b9d7-4d1b-a727-72855e8a304b" providerId="ADAL" clId="{7E4457DC-2015-49F5-83A3-55B90677319B}"/>
    <pc:docChg chg="addSld">
      <pc:chgData name="CAPRARI DAVID" userId="d8bb0575-b9d7-4d1b-a727-72855e8a304b" providerId="ADAL" clId="{7E4457DC-2015-49F5-83A3-55B90677319B}" dt="2021-11-22T16:19:08.883" v="0" actId="680"/>
      <pc:docMkLst>
        <pc:docMk/>
      </pc:docMkLst>
      <pc:sldChg chg="new">
        <pc:chgData name="CAPRARI DAVID" userId="d8bb0575-b9d7-4d1b-a727-72855e8a304b" providerId="ADAL" clId="{7E4457DC-2015-49F5-83A3-55B90677319B}" dt="2021-11-22T16:19:08.883" v="0" actId="680"/>
        <pc:sldMkLst>
          <pc:docMk/>
          <pc:sldMk cId="940888596" sldId="289"/>
        </pc:sldMkLst>
      </pc:sldChg>
    </pc:docChg>
  </pc:docChgLst>
  <pc:docChgLst>
    <pc:chgData name="BAIONI FRANCESCO" userId="S::s1101137@studenti.univpm.it::10a871f0-c962-47e3-a2dc-afa336d6e098" providerId="AD" clId="Web-{E3780632-164A-43E0-8372-D27A491C02BF}"/>
    <pc:docChg chg="modSld">
      <pc:chgData name="BAIONI FRANCESCO" userId="S::s1101137@studenti.univpm.it::10a871f0-c962-47e3-a2dc-afa336d6e098" providerId="AD" clId="Web-{E3780632-164A-43E0-8372-D27A491C02BF}" dt="2021-12-01T11:00:02.102" v="13" actId="20577"/>
      <pc:docMkLst>
        <pc:docMk/>
      </pc:docMkLst>
      <pc:sldChg chg="modSp">
        <pc:chgData name="BAIONI FRANCESCO" userId="S::s1101137@studenti.univpm.it::10a871f0-c962-47e3-a2dc-afa336d6e098" providerId="AD" clId="Web-{E3780632-164A-43E0-8372-D27A491C02BF}" dt="2021-12-01T10:41:24.132" v="0" actId="20577"/>
        <pc:sldMkLst>
          <pc:docMk/>
          <pc:sldMk cId="307762719" sldId="275"/>
        </pc:sldMkLst>
        <pc:spChg chg="mod">
          <ac:chgData name="BAIONI FRANCESCO" userId="S::s1101137@studenti.univpm.it::10a871f0-c962-47e3-a2dc-afa336d6e098" providerId="AD" clId="Web-{E3780632-164A-43E0-8372-D27A491C02BF}" dt="2021-12-01T10:41:24.132" v="0" actId="20577"/>
          <ac:spMkLst>
            <pc:docMk/>
            <pc:sldMk cId="307762719" sldId="275"/>
            <ac:spMk id="2" creationId="{D1BF910B-3CBD-44FD-B749-7798C6FAF7A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2.974" v="1" actId="20577"/>
        <pc:sldMkLst>
          <pc:docMk/>
          <pc:sldMk cId="1495177640" sldId="276"/>
        </pc:sldMkLst>
        <pc:spChg chg="mod">
          <ac:chgData name="BAIONI FRANCESCO" userId="S::s1101137@studenti.univpm.it::10a871f0-c962-47e3-a2dc-afa336d6e098" providerId="AD" clId="Web-{E3780632-164A-43E0-8372-D27A491C02BF}" dt="2021-12-01T10:48:12.974" v="1" actId="20577"/>
          <ac:spMkLst>
            <pc:docMk/>
            <pc:sldMk cId="1495177640" sldId="276"/>
            <ac:spMk id="2" creationId="{768EAB6D-6246-44F5-936C-1D62F982F4B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6.490" v="2" actId="20577"/>
        <pc:sldMkLst>
          <pc:docMk/>
          <pc:sldMk cId="2371906594" sldId="277"/>
        </pc:sldMkLst>
        <pc:spChg chg="mod">
          <ac:chgData name="BAIONI FRANCESCO" userId="S::s1101137@studenti.univpm.it::10a871f0-c962-47e3-a2dc-afa336d6e098" providerId="AD" clId="Web-{E3780632-164A-43E0-8372-D27A491C02BF}" dt="2021-12-01T10:48:16.490" v="2" actId="20577"/>
          <ac:spMkLst>
            <pc:docMk/>
            <pc:sldMk cId="2371906594" sldId="277"/>
            <ac:spMk id="2" creationId="{3994A928-130C-4A9E-ADA2-71DD585E8290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1:00:02.102" v="13" actId="20577"/>
        <pc:sldMkLst>
          <pc:docMk/>
          <pc:sldMk cId="3373666334" sldId="285"/>
        </pc:sldMkLst>
        <pc:spChg chg="mod">
          <ac:chgData name="BAIONI FRANCESCO" userId="S::s1101137@studenti.univpm.it::10a871f0-c962-47e3-a2dc-afa336d6e098" providerId="AD" clId="Web-{E3780632-164A-43E0-8372-D27A491C02BF}" dt="2021-12-01T11:00:02.102" v="13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AC5FA05F-F538-427B-8C61-4F2AA2A512EE}"/>
    <pc:docChg chg="modSld">
      <pc:chgData name="BAIONI FRANCESCO" userId="S::s1101137@studenti.univpm.it::10a871f0-c962-47e3-a2dc-afa336d6e098" providerId="AD" clId="Web-{AC5FA05F-F538-427B-8C61-4F2AA2A512EE}" dt="2021-11-21T10:35:30.263" v="59" actId="20577"/>
      <pc:docMkLst>
        <pc:docMk/>
      </pc:docMkLst>
      <pc:sldChg chg="modSp">
        <pc:chgData name="BAIONI FRANCESCO" userId="S::s1101137@studenti.univpm.it::10a871f0-c962-47e3-a2dc-afa336d6e098" providerId="AD" clId="Web-{AC5FA05F-F538-427B-8C61-4F2AA2A512EE}" dt="2021-11-21T10:35:30.263" v="59" actId="20577"/>
        <pc:sldMkLst>
          <pc:docMk/>
          <pc:sldMk cId="3299229303" sldId="279"/>
        </pc:sldMkLst>
        <pc:spChg chg="mod">
          <ac:chgData name="BAIONI FRANCESCO" userId="S::s1101137@studenti.univpm.it::10a871f0-c962-47e3-a2dc-afa336d6e098" providerId="AD" clId="Web-{AC5FA05F-F538-427B-8C61-4F2AA2A512EE}" dt="2021-11-21T10:35:30.263" v="59" actId="20577"/>
          <ac:spMkLst>
            <pc:docMk/>
            <pc:sldMk cId="3299229303" sldId="279"/>
            <ac:spMk id="9" creationId="{0E2E368D-0AEA-430E-BC03-23EA2953881C}"/>
          </ac:spMkLst>
        </pc:spChg>
      </pc:sldChg>
    </pc:docChg>
  </pc:docChgLst>
  <pc:docChgLst>
    <pc:chgData name="CAPRARI DAVID" userId="S::s1097622@studenti.univpm.it::d8bb0575-b9d7-4d1b-a727-72855e8a304b" providerId="AD" clId="Web-{EC600E4C-91FF-4B5C-AA93-2FD4C1F62BE8}"/>
    <pc:docChg chg="modSld">
      <pc:chgData name="CAPRARI DAVID" userId="S::s1097622@studenti.univpm.it::d8bb0575-b9d7-4d1b-a727-72855e8a304b" providerId="AD" clId="Web-{EC600E4C-91FF-4B5C-AA93-2FD4C1F62BE8}" dt="2021-11-22T10:25:43.622" v="1"/>
      <pc:docMkLst>
        <pc:docMk/>
      </pc:docMkLst>
      <pc:sldChg chg="modSp">
        <pc:chgData name="CAPRARI DAVID" userId="S::s1097622@studenti.univpm.it::d8bb0575-b9d7-4d1b-a727-72855e8a304b" providerId="AD" clId="Web-{EC600E4C-91FF-4B5C-AA93-2FD4C1F62BE8}" dt="2021-11-22T10:25:43.622" v="1"/>
        <pc:sldMkLst>
          <pc:docMk/>
          <pc:sldMk cId="3324093619" sldId="274"/>
        </pc:sldMkLst>
        <pc:graphicFrameChg chg="mod modGraphic">
          <ac:chgData name="CAPRARI DAVID" userId="S::s1097622@studenti.univpm.it::d8bb0575-b9d7-4d1b-a727-72855e8a304b" providerId="AD" clId="Web-{EC600E4C-91FF-4B5C-AA93-2FD4C1F62BE8}" dt="2021-11-22T10:25:43.622" v="1"/>
          <ac:graphicFrameMkLst>
            <pc:docMk/>
            <pc:sldMk cId="3324093619" sldId="274"/>
            <ac:graphicFrameMk id="12" creationId="{6F8F14AF-9986-45F5-8C17-A7BA217A6B0E}"/>
          </ac:graphicFrameMkLst>
        </pc:graphicFrameChg>
      </pc:sldChg>
    </pc:docChg>
  </pc:docChgLst>
  <pc:docChgLst>
    <pc:chgData name="BAIONI FRANCESCO" userId="S::s1101137@studenti.univpm.it::10a871f0-c962-47e3-a2dc-afa336d6e098" providerId="AD" clId="Web-{A9FDEBB2-FF80-426E-A3BA-A18C2437F17C}"/>
    <pc:docChg chg="modSld">
      <pc:chgData name="BAIONI FRANCESCO" userId="S::s1101137@studenti.univpm.it::10a871f0-c962-47e3-a2dc-afa336d6e098" providerId="AD" clId="Web-{A9FDEBB2-FF80-426E-A3BA-A18C2437F17C}" dt="2021-11-20T08:32:42.837" v="0"/>
      <pc:docMkLst>
        <pc:docMk/>
      </pc:docMkLst>
      <pc:sldChg chg="modSp">
        <pc:chgData name="BAIONI FRANCESCO" userId="S::s1101137@studenti.univpm.it::10a871f0-c962-47e3-a2dc-afa336d6e098" providerId="AD" clId="Web-{A9FDEBB2-FF80-426E-A3BA-A18C2437F17C}" dt="2021-11-20T08:32:42.837" v="0"/>
        <pc:sldMkLst>
          <pc:docMk/>
          <pc:sldMk cId="3324093619" sldId="274"/>
        </pc:sldMkLst>
        <pc:graphicFrameChg chg="modGraphic">
          <ac:chgData name="BAIONI FRANCESCO" userId="S::s1101137@studenti.univpm.it::10a871f0-c962-47e3-a2dc-afa336d6e098" providerId="AD" clId="Web-{A9FDEBB2-FF80-426E-A3BA-A18C2437F17C}" dt="2021-11-20T08:32:42.837" v="0"/>
          <ac:graphicFrameMkLst>
            <pc:docMk/>
            <pc:sldMk cId="3324093619" sldId="274"/>
            <ac:graphicFrameMk id="5" creationId="{481B276E-3CC5-4A80-88E1-37B8F1E51BA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5E31-1079-4470-AF1F-8D85CC13AFF6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71DB-6DB8-49E9-A19F-4AC38A020D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2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02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23C26-D6A0-470E-B01E-7E47064A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EB6DED-5FF0-4CC5-BA8E-C54253DB1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3C265-D692-4F5F-9233-85126ABD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38F3B-C27A-4791-AA94-D4486EB0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294C19-AAB2-4729-9C9B-7A9388B8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54B743-5BEE-4094-9C62-FF6573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8BF44-353B-4726-879B-215715E8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195858-82A3-489B-85BF-95019DB2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1702-6F86-40FE-8057-4B5F6505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B8285-20E6-428A-8C86-A12B033A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C3070-DC6A-4418-8C9A-3368593D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67E69-7AFE-48BF-A2E7-8E50671E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6C5C6-22D9-4590-832D-B2BD30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4604A-D6AD-40E8-A5F1-F23F8D7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00222-3739-496D-B9D6-8D5C7B9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37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F4703A-B2DA-487E-B9D7-9CB8F74D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07612-1688-4318-AEE1-2BAFD5E6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4D646-87DB-4E03-9110-1287D1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FF208-A490-4895-AA99-828BAB84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F470FF-714E-4CEC-B45E-3E81581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7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BED8-86B9-4862-B8E9-82EF0A3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F53288-140D-4046-AE9F-2472EE83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412BB-CFF6-47D5-A86F-4D55827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F59F6-F05C-4C39-91C4-71B1E327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BA468-A1FD-4BA5-B5E1-FEB26F3C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89C74-1941-4C82-BD20-484360CF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577DA-562F-47B9-840E-936665E9E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54D315-5175-4132-B480-B219A898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10462D-675B-49F1-AD8D-9DCF491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612196-D926-48C5-AE8D-998E3C4F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E626B3-3A2C-42DA-AC1C-BD68D244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56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5ACAC-B386-4AD5-92C6-708F2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58CEAC-3E96-4103-8D07-AAD91EEB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37C81A-2138-41DC-A864-B5DE2FDA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42D5B-60CC-4780-8EDF-45B3E44F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66DB0B-8CC3-4B3E-8DF6-5F3DEFA7D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61CE10-B39B-4DE3-865E-8EDADECF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D309B-8B82-4924-BE54-CF5E617F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F40300-B7CB-48BC-A8F6-9D8021FC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1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4F23-F5E2-4EC2-ACAD-04821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C7C3D-6CC6-4A75-BE2F-611C11CA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FA073E-944C-4902-99AE-33CB47B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016F87-5845-4A18-85E0-7324E370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83626-7200-4F61-8D38-D08EEEA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49A406-C8F5-46D8-B5BB-AAF6C109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E2CC3-40AD-4B29-9272-2ADE70E4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9129C-294E-451E-BB48-E070E72A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F51096-BF1A-47A8-B53B-A4CDDD17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E68C-0B97-4B6A-8696-564D8523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4B465-E1CC-4ED4-8D4A-68E9770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9D846F-3746-4636-A416-289ACD49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A8228C-9CBB-4D51-B764-612EFEE7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2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693B-BEC7-4876-89A3-AB7A6711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42687F-74EA-4E74-A123-A1494C53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81DC68-8189-41F4-A0CB-03170DE8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7CD4F0-9F7E-4EB9-9AFE-B1DF3A63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04CC8E-3D97-4F46-A580-1ADF0FBA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13AA2F-B283-4F66-902E-F4500214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57AA35F-CC6C-4CA9-8B65-05D0E0B0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7D7EE-56E3-4171-ADFD-14A921A9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86418-AF87-4A26-B8F8-BB9AF443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221D4-E244-4266-B1A3-A9A0B0B02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133A5-7818-42D9-B0DB-7CB63D61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2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E0A4B1-C864-4F7E-B115-326CA0934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292182"/>
            <a:ext cx="8147713" cy="3081242"/>
          </a:xfrm>
        </p:spPr>
        <p:txBody>
          <a:bodyPr anchor="ctr">
            <a:normAutofit/>
          </a:bodyPr>
          <a:lstStyle/>
          <a:p>
            <a:r>
              <a:rPr lang="it-IT" sz="4800" err="1">
                <a:solidFill>
                  <a:srgbClr val="FFFFFF"/>
                </a:solidFill>
              </a:rPr>
              <a:t>CyberSecurity</a:t>
            </a:r>
            <a:r>
              <a:rPr lang="it-IT" sz="480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DCE31-944C-4971-964C-6C38DD0A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763258"/>
            <a:ext cx="9078628" cy="1616467"/>
          </a:xfrm>
        </p:spPr>
        <p:txBody>
          <a:bodyPr anchor="ctr">
            <a:normAutofit fontScale="70000" lnSpcReduction="20000"/>
          </a:bodyPr>
          <a:lstStyle/>
          <a:p>
            <a:r>
              <a:rPr lang="it-IT">
                <a:solidFill>
                  <a:srgbClr val="FFFFFF"/>
                </a:solidFill>
              </a:rPr>
              <a:t>Baioni Francesco</a:t>
            </a:r>
          </a:p>
          <a:p>
            <a:r>
              <a:rPr lang="it-IT">
                <a:solidFill>
                  <a:srgbClr val="FFFFFF"/>
                </a:solidFill>
              </a:rPr>
              <a:t>Caprari David </a:t>
            </a:r>
          </a:p>
          <a:p>
            <a:r>
              <a:rPr lang="it-IT">
                <a:solidFill>
                  <a:srgbClr val="FFFFFF"/>
                </a:solidFill>
              </a:rPr>
              <a:t>Cingolani Cristian</a:t>
            </a:r>
          </a:p>
          <a:p>
            <a:r>
              <a:rPr lang="it-IT">
                <a:solidFill>
                  <a:srgbClr val="FFFFFF"/>
                </a:solidFill>
              </a:rPr>
              <a:t>Mori Nicola</a:t>
            </a:r>
          </a:p>
          <a:p>
            <a:r>
              <a:rPr lang="it-IT">
                <a:solidFill>
                  <a:srgbClr val="FFFFFF"/>
                </a:solidFill>
              </a:rPr>
              <a:t>Sospetti Mattia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5856D19-AF7F-4DB4-A0D5-6510498B8F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0" y="2979483"/>
            <a:ext cx="1064718" cy="10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DAE6E-8DF5-482A-8211-98C781C9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5BC490-C5E2-42C2-B4BB-9DC02553B527}"/>
              </a:ext>
            </a:extLst>
          </p:cNvPr>
          <p:cNvSpPr txBox="1"/>
          <p:nvPr/>
        </p:nvSpPr>
        <p:spPr>
          <a:xfrm>
            <a:off x="8504784" y="0"/>
            <a:ext cx="192459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982BA03-D5C2-4756-A600-DED6EDD7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0" y="1990827"/>
            <a:ext cx="6257799" cy="4491447"/>
          </a:xfrm>
        </p:spPr>
      </p:pic>
    </p:spTree>
    <p:extLst>
      <p:ext uri="{BB962C8B-B14F-4D97-AF65-F5344CB8AC3E}">
        <p14:creationId xmlns:p14="http://schemas.microsoft.com/office/powerpoint/2010/main" val="99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50253-ACCF-4FC2-B6D8-7C43922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EB84BF-724C-4911-8460-BC52D2281F72}"/>
              </a:ext>
            </a:extLst>
          </p:cNvPr>
          <p:cNvSpPr txBox="1"/>
          <p:nvPr/>
        </p:nvSpPr>
        <p:spPr>
          <a:xfrm>
            <a:off x="8456023" y="0"/>
            <a:ext cx="1780904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0F61D2AB-97D4-4B29-BFFC-DBBEF180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8" y="1721325"/>
            <a:ext cx="6442744" cy="5040300"/>
          </a:xfrm>
        </p:spPr>
      </p:pic>
    </p:spTree>
    <p:extLst>
      <p:ext uri="{BB962C8B-B14F-4D97-AF65-F5344CB8AC3E}">
        <p14:creationId xmlns:p14="http://schemas.microsoft.com/office/powerpoint/2010/main" val="222216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5DCF94-B6CA-4ED1-A16B-5052C2E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3DFFDA-41A0-4076-B7F3-901C2EEE063D}"/>
              </a:ext>
            </a:extLst>
          </p:cNvPr>
          <p:cNvSpPr txBox="1"/>
          <p:nvPr/>
        </p:nvSpPr>
        <p:spPr>
          <a:xfrm>
            <a:off x="8456022" y="-13384"/>
            <a:ext cx="179396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Attack Trees</a:t>
            </a: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202A1C18-EB17-42B2-BFD4-7DE63873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349" y="1859188"/>
            <a:ext cx="4723673" cy="4723673"/>
          </a:xfrm>
        </p:spPr>
      </p:pic>
    </p:spTree>
    <p:extLst>
      <p:ext uri="{BB962C8B-B14F-4D97-AF65-F5344CB8AC3E}">
        <p14:creationId xmlns:p14="http://schemas.microsoft.com/office/powerpoint/2010/main" val="23588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DA4049-4E8E-4A8A-B3FB-EF7D6765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477D1D-FB41-481A-A7CD-DE2EEAFB1370}"/>
              </a:ext>
            </a:extLst>
          </p:cNvPr>
          <p:cNvSpPr txBox="1"/>
          <p:nvPr/>
        </p:nvSpPr>
        <p:spPr>
          <a:xfrm>
            <a:off x="8403770" y="1"/>
            <a:ext cx="384483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11">
            <a:extLst>
              <a:ext uri="{FF2B5EF4-FFF2-40B4-BE49-F238E27FC236}">
                <a16:creationId xmlns:a16="http://schemas.microsoft.com/office/drawing/2014/main" id="{3AFDE8B4-31BD-4B00-9A17-41F8C6AD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3017700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F87249-7841-4881-B2ED-2864511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>
            <a:normAutofit/>
          </a:bodyPr>
          <a:lstStyle/>
          <a:p>
            <a:r>
              <a:rPr lang="it-IT" sz="4000" err="1">
                <a:solidFill>
                  <a:srgbClr val="FFFFFF"/>
                </a:solidFill>
              </a:rPr>
              <a:t>Threat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r>
              <a:rPr lang="it-IT" sz="4000">
                <a:solidFill>
                  <a:srgbClr val="FFFFFF"/>
                </a:solidFill>
              </a:rPr>
              <a:t> / 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Attack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00EE2D18-2885-4CC9-9840-3A46C602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566" y="2330812"/>
            <a:ext cx="7359505" cy="3684588"/>
          </a:xfrm>
        </p:spPr>
      </p:pic>
    </p:spTree>
    <p:extLst>
      <p:ext uri="{BB962C8B-B14F-4D97-AF65-F5344CB8AC3E}">
        <p14:creationId xmlns:p14="http://schemas.microsoft.com/office/powerpoint/2010/main" val="14095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1EF29-B5BD-4E9E-B204-1656720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0A7349-3BDD-4749-BBFF-00EB7E65964A}"/>
              </a:ext>
            </a:extLst>
          </p:cNvPr>
          <p:cNvSpPr txBox="1"/>
          <p:nvPr/>
        </p:nvSpPr>
        <p:spPr>
          <a:xfrm>
            <a:off x="8493003" y="76237"/>
            <a:ext cx="4158343" cy="1438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C40D07E8-F614-48CF-A127-BDD087BE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33132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2304C-A76D-4533-B021-11C80D67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92C80-C2CF-4A2A-9E1C-FB537F0EEF7D}"/>
              </a:ext>
            </a:extLst>
          </p:cNvPr>
          <p:cNvSpPr txBox="1"/>
          <p:nvPr/>
        </p:nvSpPr>
        <p:spPr>
          <a:xfrm>
            <a:off x="8395063" y="-6692"/>
            <a:ext cx="242533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AC0803A-986A-4E62-B88E-5965EBCD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6208"/>
              </p:ext>
            </p:extLst>
          </p:nvPr>
        </p:nvGraphicFramePr>
        <p:xfrm>
          <a:off x="838200" y="2051123"/>
          <a:ext cx="10515600" cy="4327056"/>
        </p:xfrm>
        <a:graphic>
          <a:graphicData uri="http://schemas.openxmlformats.org/drawingml/2006/table">
            <a:tbl>
              <a:tblPr/>
              <a:tblGrid>
                <a:gridCol w="1343728">
                  <a:extLst>
                    <a:ext uri="{9D8B030D-6E8A-4147-A177-3AD203B41FA5}">
                      <a16:colId xmlns:a16="http://schemas.microsoft.com/office/drawing/2014/main" val="2385627103"/>
                    </a:ext>
                  </a:extLst>
                </a:gridCol>
                <a:gridCol w="665700">
                  <a:extLst>
                    <a:ext uri="{9D8B030D-6E8A-4147-A177-3AD203B41FA5}">
                      <a16:colId xmlns:a16="http://schemas.microsoft.com/office/drawing/2014/main" val="825742192"/>
                    </a:ext>
                  </a:extLst>
                </a:gridCol>
                <a:gridCol w="813634">
                  <a:extLst>
                    <a:ext uri="{9D8B030D-6E8A-4147-A177-3AD203B41FA5}">
                      <a16:colId xmlns:a16="http://schemas.microsoft.com/office/drawing/2014/main" val="1028099455"/>
                    </a:ext>
                  </a:extLst>
                </a:gridCol>
                <a:gridCol w="850617">
                  <a:extLst>
                    <a:ext uri="{9D8B030D-6E8A-4147-A177-3AD203B41FA5}">
                      <a16:colId xmlns:a16="http://schemas.microsoft.com/office/drawing/2014/main" val="2053040951"/>
                    </a:ext>
                  </a:extLst>
                </a:gridCol>
                <a:gridCol w="1356056">
                  <a:extLst>
                    <a:ext uri="{9D8B030D-6E8A-4147-A177-3AD203B41FA5}">
                      <a16:colId xmlns:a16="http://schemas.microsoft.com/office/drawing/2014/main" val="1716421182"/>
                    </a:ext>
                  </a:extLst>
                </a:gridCol>
                <a:gridCol w="591734">
                  <a:extLst>
                    <a:ext uri="{9D8B030D-6E8A-4147-A177-3AD203B41FA5}">
                      <a16:colId xmlns:a16="http://schemas.microsoft.com/office/drawing/2014/main" val="1775283405"/>
                    </a:ext>
                  </a:extLst>
                </a:gridCol>
                <a:gridCol w="1282090">
                  <a:extLst>
                    <a:ext uri="{9D8B030D-6E8A-4147-A177-3AD203B41FA5}">
                      <a16:colId xmlns:a16="http://schemas.microsoft.com/office/drawing/2014/main" val="1187249794"/>
                    </a:ext>
                  </a:extLst>
                </a:gridCol>
                <a:gridCol w="2823063">
                  <a:extLst>
                    <a:ext uri="{9D8B030D-6E8A-4147-A177-3AD203B41FA5}">
                      <a16:colId xmlns:a16="http://schemas.microsoft.com/office/drawing/2014/main" val="2904516757"/>
                    </a:ext>
                  </a:extLst>
                </a:gridCol>
                <a:gridCol w="788978">
                  <a:extLst>
                    <a:ext uri="{9D8B030D-6E8A-4147-A177-3AD203B41FA5}">
                      <a16:colId xmlns:a16="http://schemas.microsoft.com/office/drawing/2014/main" val="2251493460"/>
                    </a:ext>
                  </a:extLst>
                </a:gridCol>
              </a:tblGrid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Attack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5133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89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3475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8440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14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6764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06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758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5946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4483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141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4786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05670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3749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Overbuying(Clumsy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157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3056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0953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347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74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1142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1038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7620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476502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00D9B-BA22-4FE2-AED4-502228D6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74820-E9F1-4756-9479-2B53B33EDE26}"/>
              </a:ext>
            </a:extLst>
          </p:cNvPr>
          <p:cNvSpPr txBox="1"/>
          <p:nvPr/>
        </p:nvSpPr>
        <p:spPr>
          <a:xfrm>
            <a:off x="8453299" y="-6693"/>
            <a:ext cx="3400698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Mitigation: STRIDE Model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6F8F14AF-9986-45F5-8C17-A7BA217A6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9143"/>
              </p:ext>
            </p:extLst>
          </p:nvPr>
        </p:nvGraphicFramePr>
        <p:xfrm>
          <a:off x="464900" y="1949977"/>
          <a:ext cx="5454316" cy="4503725"/>
        </p:xfrm>
        <a:graphic>
          <a:graphicData uri="http://schemas.openxmlformats.org/drawingml/2006/table">
            <a:tbl>
              <a:tblPr/>
              <a:tblGrid>
                <a:gridCol w="1247647">
                  <a:extLst>
                    <a:ext uri="{9D8B030D-6E8A-4147-A177-3AD203B41FA5}">
                      <a16:colId xmlns:a16="http://schemas.microsoft.com/office/drawing/2014/main" val="2481088599"/>
                    </a:ext>
                  </a:extLst>
                </a:gridCol>
                <a:gridCol w="883290">
                  <a:extLst>
                    <a:ext uri="{9D8B030D-6E8A-4147-A177-3AD203B41FA5}">
                      <a16:colId xmlns:a16="http://schemas.microsoft.com/office/drawing/2014/main" val="2409364949"/>
                    </a:ext>
                  </a:extLst>
                </a:gridCol>
                <a:gridCol w="3323379">
                  <a:extLst>
                    <a:ext uri="{9D8B030D-6E8A-4147-A177-3AD203B41FA5}">
                      <a16:colId xmlns:a16="http://schemas.microsoft.com/office/drawing/2014/main" val="716094073"/>
                    </a:ext>
                  </a:extLst>
                </a:gridCol>
              </a:tblGrid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16484"/>
                  </a:ext>
                </a:extLst>
              </a:tr>
              <a:tr h="91350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Spoofing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Authentication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protocols with complex passwords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Wallet authentication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Password hashing on DB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Blockchain address hashing on DB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15854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718433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89304"/>
                  </a:ext>
                </a:extLst>
              </a:tr>
              <a:tr h="11053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Tampering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Integrity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logs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Data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checks on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Web3 controls 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MySQLjs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controls on query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(SQL injection)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Encryption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Tamper-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resistant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26042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38898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6052"/>
                  </a:ext>
                </a:extLst>
              </a:tr>
              <a:tr h="127891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complex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passwords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Secure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Auditing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signatures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Secure time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stamps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Trusted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parties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Nonrepudiaton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1579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796CD90-22E7-4380-8EED-36B409F6F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016"/>
              </p:ext>
            </p:extLst>
          </p:nvPr>
        </p:nvGraphicFramePr>
        <p:xfrm>
          <a:off x="5966559" y="1949977"/>
          <a:ext cx="5759533" cy="3765550"/>
        </p:xfrm>
        <a:graphic>
          <a:graphicData uri="http://schemas.openxmlformats.org/drawingml/2006/table">
            <a:tbl>
              <a:tblPr/>
              <a:tblGrid>
                <a:gridCol w="1317464">
                  <a:extLst>
                    <a:ext uri="{9D8B030D-6E8A-4147-A177-3AD203B41FA5}">
                      <a16:colId xmlns:a16="http://schemas.microsoft.com/office/drawing/2014/main" val="3498262949"/>
                    </a:ext>
                  </a:extLst>
                </a:gridCol>
                <a:gridCol w="932718">
                  <a:extLst>
                    <a:ext uri="{9D8B030D-6E8A-4147-A177-3AD203B41FA5}">
                      <a16:colId xmlns:a16="http://schemas.microsoft.com/office/drawing/2014/main" val="694557723"/>
                    </a:ext>
                  </a:extLst>
                </a:gridCol>
                <a:gridCol w="3509351">
                  <a:extLst>
                    <a:ext uri="{9D8B030D-6E8A-4147-A177-3AD203B41FA5}">
                      <a16:colId xmlns:a16="http://schemas.microsoft.com/office/drawing/2014/main" val="8076504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4398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Disclosure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Confidentiality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Encryption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Privacy-enhanced protocols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Protected secrets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Not stored secrets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16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804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75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Availability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Throttle quotas and Blockchain timing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Authentication Protocols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4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54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4426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Privileges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Authorization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Data execution prevention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Linux kernel's address space layout randomization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Running applications with least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previlege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Use of compilers and try-catch structures that trap buffer overruns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Encryption of software components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9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F910B-3CBD-44FD-B749-7798C6F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26226B-E0CB-4138-B4A3-D20DE68B8237}"/>
              </a:ext>
            </a:extLst>
          </p:cNvPr>
          <p:cNvSpPr txBox="1"/>
          <p:nvPr/>
        </p:nvSpPr>
        <p:spPr>
          <a:xfrm>
            <a:off x="8442960" y="1"/>
            <a:ext cx="2475312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pic>
        <p:nvPicPr>
          <p:cNvPr id="12" name="Segnaposto contenuto 7">
            <a:extLst>
              <a:ext uri="{FF2B5EF4-FFF2-40B4-BE49-F238E27FC236}">
                <a16:creationId xmlns:a16="http://schemas.microsoft.com/office/drawing/2014/main" id="{AC453D90-35EA-4229-BCA0-106AB407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306767"/>
            <a:ext cx="10515600" cy="323216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1F680A-B641-4202-AB2B-E89427A8DBA1}"/>
              </a:ext>
            </a:extLst>
          </p:cNvPr>
          <p:cNvSpPr/>
          <p:nvPr/>
        </p:nvSpPr>
        <p:spPr>
          <a:xfrm>
            <a:off x="7386506" y="4099979"/>
            <a:ext cx="2520892" cy="289420"/>
          </a:xfrm>
          <a:prstGeom prst="rect">
            <a:avLst/>
          </a:prstGeom>
          <a:solidFill>
            <a:srgbClr val="D9E1F2"/>
          </a:solidFill>
          <a:ln>
            <a:solidFill>
              <a:srgbClr val="D9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B40A8BB-75F6-4FBB-8AD8-7315D52FE20F}"/>
                  </a:ext>
                </a:extLst>
              </p:cNvPr>
              <p:cNvSpPr txBox="1"/>
              <p:nvPr/>
            </p:nvSpPr>
            <p:spPr>
              <a:xfrm>
                <a:off x="838199" y="5958509"/>
                <a:ext cx="9737036" cy="35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𝑃𝑟𝑖𝑜𝑟𝑖𝑡𝑦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1200" dirty="0"/>
                  <a:t>                 </a:t>
                </a:r>
                <a14:m>
                  <m:oMath xmlns:m="http://schemas.openxmlformats.org/officeDocument/2006/math"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𝐸𝑓𝑓𝑜𝑟𝑡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1200" dirty="0"/>
                  <a:t>                 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B40A8BB-75F6-4FBB-8AD8-7315D52F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958509"/>
                <a:ext cx="9737036" cy="353110"/>
              </a:xfrm>
              <a:prstGeom prst="rect">
                <a:avLst/>
              </a:prstGeom>
              <a:blipFill>
                <a:blip r:embed="rId3"/>
                <a:stretch>
                  <a:fillRect t="-65517" b="-1137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6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Matrix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538A4BE8-7A97-414A-AAE0-EBCEF33BA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5800" y="2683034"/>
          <a:ext cx="5740400" cy="263652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91556615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18234699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4620484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4907449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5023313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17115739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Negligible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Minor (2)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 (3)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(4)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(5)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35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Likely (5)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132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(4)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787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 (3)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8021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Unlikely (2)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64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Unlikely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49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12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1--&gt;3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2921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4--&gt;6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507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7--&gt;12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858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13--&gt;19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907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20--&gt;25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55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482BB2-A544-41D8-BA00-F3ADF450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30145-1BEA-40CE-8686-99A1378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cap="all"/>
              <a:t>REQUIREMENT/DESIGN</a:t>
            </a:r>
          </a:p>
          <a:p>
            <a:r>
              <a:rPr lang="it-IT" sz="2000" err="1"/>
              <a:t>Early</a:t>
            </a:r>
            <a:r>
              <a:rPr lang="it-IT" sz="2000"/>
              <a:t>/Late </a:t>
            </a:r>
            <a:r>
              <a:rPr lang="it-IT" sz="2000" err="1"/>
              <a:t>requirement</a:t>
            </a:r>
            <a:r>
              <a:rPr lang="it-IT" sz="2000"/>
              <a:t> </a:t>
            </a:r>
            <a:r>
              <a:rPr lang="it-IT" sz="2000" err="1"/>
              <a:t>analysis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identification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value</a:t>
            </a:r>
            <a:r>
              <a:rPr lang="it-IT" sz="2000"/>
              <a:t>/</a:t>
            </a:r>
            <a:r>
              <a:rPr lang="it-IT" sz="2000" err="1"/>
              <a:t>exposure</a:t>
            </a:r>
            <a:r>
              <a:rPr lang="it-IT" sz="2000"/>
              <a:t>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 err="1"/>
              <a:t>Threat</a:t>
            </a:r>
            <a:r>
              <a:rPr lang="it-IT" sz="2000"/>
              <a:t> </a:t>
            </a:r>
            <a:r>
              <a:rPr lang="it-IT" sz="2000" err="1"/>
              <a:t>identification</a:t>
            </a:r>
            <a:r>
              <a:rPr lang="it-IT" sz="2000"/>
              <a:t> / Attack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/>
              <a:t>Control </a:t>
            </a:r>
            <a:r>
              <a:rPr lang="it-IT" sz="2000" err="1"/>
              <a:t>ident</a:t>
            </a:r>
            <a:r>
              <a:rPr lang="it-IT" sz="2000"/>
              <a:t>./</a:t>
            </a:r>
            <a:r>
              <a:rPr lang="it-IT" sz="2000" err="1"/>
              <a:t>Feasibility</a:t>
            </a:r>
            <a:r>
              <a:rPr lang="it-IT" sz="2000"/>
              <a:t> </a:t>
            </a:r>
            <a:r>
              <a:rPr lang="it-IT" sz="2000" err="1"/>
              <a:t>ass</a:t>
            </a:r>
            <a:r>
              <a:rPr lang="it-IT" sz="2000"/>
              <a:t>./</a:t>
            </a:r>
            <a:r>
              <a:rPr lang="it-IT" sz="2000" err="1"/>
              <a:t>Secuirity</a:t>
            </a:r>
            <a:r>
              <a:rPr lang="it-IT" sz="2000"/>
              <a:t> </a:t>
            </a:r>
            <a:r>
              <a:rPr lang="it-IT" sz="2000" err="1"/>
              <a:t>req</a:t>
            </a:r>
            <a:r>
              <a:rPr lang="it-IT" sz="2000"/>
              <a:t>. </a:t>
            </a:r>
            <a:r>
              <a:rPr lang="it-IT" sz="2000" err="1"/>
              <a:t>def</a:t>
            </a:r>
            <a:r>
              <a:rPr lang="it-IT" sz="2000"/>
              <a:t>.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r>
              <a:rPr lang="it-IT" sz="2400"/>
              <a:t>IMPLEMENTATION/TESTING</a:t>
            </a:r>
          </a:p>
        </p:txBody>
      </p:sp>
    </p:spTree>
    <p:extLst>
      <p:ext uri="{BB962C8B-B14F-4D97-AF65-F5344CB8AC3E}">
        <p14:creationId xmlns:p14="http://schemas.microsoft.com/office/powerpoint/2010/main" val="27312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2E4611A-3383-4E07-8163-B0751DC4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2976891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94A928-130C-4A9E-ADA2-71DD585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82DD3-EF1A-44D7-8B15-F9EB1D04A18C}"/>
              </a:ext>
            </a:extLst>
          </p:cNvPr>
          <p:cNvSpPr txBox="1"/>
          <p:nvPr/>
        </p:nvSpPr>
        <p:spPr>
          <a:xfrm>
            <a:off x="8473439" y="1"/>
            <a:ext cx="311331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709D170-97C4-4A1A-BBF1-FD5A29C0B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61213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DB36E8-7116-4358-8F88-594C7C5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53AC2F-C78E-4677-9E84-4F721CB2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Tools &amp; Software Used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850860-99A9-43F9-A4D0-B58A206D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Visual Studio Code IDE</a:t>
            </a:r>
          </a:p>
          <a:p>
            <a:r>
              <a:rPr lang="it-IT" sz="2000" err="1"/>
              <a:t>GoQuorum</a:t>
            </a:r>
            <a:r>
              <a:rPr lang="it-IT" sz="2000"/>
              <a:t> Blockchain with Quorum-</a:t>
            </a:r>
            <a:r>
              <a:rPr lang="it-IT" sz="2000" err="1"/>
              <a:t>Wizard</a:t>
            </a:r>
            <a:r>
              <a:rPr lang="it-IT" sz="2000"/>
              <a:t> tool</a:t>
            </a:r>
            <a:endParaRPr lang="it-IT" sz="2000">
              <a:cs typeface="Calibri"/>
            </a:endParaRPr>
          </a:p>
          <a:p>
            <a:pPr lvl="1"/>
            <a:r>
              <a:rPr lang="it-IT" sz="2000" err="1"/>
              <a:t>Bash</a:t>
            </a:r>
            <a:r>
              <a:rPr lang="it-IT" sz="2000"/>
              <a:t> </a:t>
            </a:r>
            <a:r>
              <a:rPr lang="it-IT" sz="2000" err="1"/>
              <a:t>structure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IBFT </a:t>
            </a:r>
            <a:r>
              <a:rPr lang="it-IT" sz="2000" err="1"/>
              <a:t>Protocol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5 </a:t>
            </a:r>
            <a:r>
              <a:rPr lang="it-IT" sz="2000" err="1"/>
              <a:t>nodes</a:t>
            </a:r>
            <a:r>
              <a:rPr lang="it-IT" sz="2000"/>
              <a:t> with </a:t>
            </a:r>
            <a:r>
              <a:rPr lang="it-IT" sz="2000" err="1"/>
              <a:t>asymmetric</a:t>
            </a:r>
            <a:r>
              <a:rPr lang="it-IT" sz="2000"/>
              <a:t> keys</a:t>
            </a:r>
            <a:endParaRPr lang="it-IT" sz="2000">
              <a:cs typeface="Calibri"/>
            </a:endParaRPr>
          </a:p>
          <a:p>
            <a:r>
              <a:rPr lang="it-IT" sz="2000" err="1"/>
              <a:t>ExpressJS</a:t>
            </a:r>
            <a:r>
              <a:rPr lang="it-IT" sz="2000"/>
              <a:t> framework</a:t>
            </a:r>
            <a:endParaRPr lang="it-IT" sz="2000">
              <a:cs typeface="Calibri"/>
            </a:endParaRPr>
          </a:p>
          <a:p>
            <a:r>
              <a:rPr lang="it-IT" sz="2000" err="1"/>
              <a:t>RemixIDE</a:t>
            </a:r>
            <a:r>
              <a:rPr lang="it-IT" sz="2000"/>
              <a:t> and </a:t>
            </a:r>
            <a:r>
              <a:rPr lang="it-IT" sz="2000" err="1"/>
              <a:t>Solidity</a:t>
            </a:r>
            <a:endParaRPr lang="it-IT" sz="2000" err="1">
              <a:cs typeface="Calibri"/>
            </a:endParaRPr>
          </a:p>
          <a:p>
            <a:r>
              <a:rPr lang="it-IT" sz="2000" err="1"/>
              <a:t>Handlebars</a:t>
            </a:r>
            <a:r>
              <a:rPr lang="it-IT" sz="2000"/>
              <a:t> Engine</a:t>
            </a:r>
            <a:endParaRPr lang="it-IT" sz="2000">
              <a:cs typeface="Calibri"/>
            </a:endParaRPr>
          </a:p>
          <a:p>
            <a:r>
              <a:rPr lang="it-IT" sz="2000" err="1"/>
              <a:t>NodeJS</a:t>
            </a:r>
            <a:r>
              <a:rPr lang="it-IT" sz="2000"/>
              <a:t> </a:t>
            </a:r>
            <a:r>
              <a:rPr lang="it-IT" sz="2000" err="1"/>
              <a:t>modules</a:t>
            </a:r>
            <a:r>
              <a:rPr lang="it-IT" sz="2000"/>
              <a:t> (Web3, </a:t>
            </a:r>
            <a:r>
              <a:rPr lang="it-IT" sz="2000" err="1"/>
              <a:t>BCryptJS</a:t>
            </a:r>
            <a:r>
              <a:rPr lang="it-IT" sz="2000"/>
              <a:t>, </a:t>
            </a:r>
            <a:r>
              <a:rPr lang="it-IT" sz="2000" err="1"/>
              <a:t>Crypto</a:t>
            </a:r>
            <a:r>
              <a:rPr lang="it-IT" sz="2000"/>
              <a:t>-JS, </a:t>
            </a:r>
            <a:r>
              <a:rPr lang="it-IT" sz="2000" err="1"/>
              <a:t>DotENV</a:t>
            </a:r>
            <a:r>
              <a:rPr lang="it-IT" sz="2000"/>
              <a:t>, Winston, …) with NPM </a:t>
            </a:r>
            <a:r>
              <a:rPr lang="it-IT" sz="2000" err="1"/>
              <a:t>vulnerability</a:t>
            </a:r>
            <a:r>
              <a:rPr lang="it-IT" sz="2000"/>
              <a:t> check</a:t>
            </a:r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21864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8C7C6-93A7-44BB-8172-01FF92F24517}"/>
              </a:ext>
            </a:extLst>
          </p:cNvPr>
          <p:cNvSpPr txBox="1"/>
          <p:nvPr/>
        </p:nvSpPr>
        <p:spPr>
          <a:xfrm>
            <a:off x="478971" y="2634961"/>
            <a:ext cx="3252652" cy="1490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Controllers rotate around </a:t>
            </a:r>
            <a:r>
              <a:rPr lang="en-US" sz="2000" err="1">
                <a:solidFill>
                  <a:schemeClr val="bg1"/>
                </a:solidFill>
              </a:rPr>
              <a:t>ExpressJS</a:t>
            </a:r>
            <a:r>
              <a:rPr lang="en-US" sz="2000">
                <a:solidFill>
                  <a:schemeClr val="bg1"/>
                </a:solidFill>
              </a:rPr>
              <a:t> framework which works as a server-side and middleware application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E5A271-1FF3-4AAF-BD97-DCCE1F53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161"/>
            <a:ext cx="4006347" cy="3016389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388773-CEBF-4754-BFFE-F69E59EA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b="67441"/>
          <a:stretch/>
        </p:blipFill>
        <p:spPr>
          <a:xfrm>
            <a:off x="1957449" y="4331867"/>
            <a:ext cx="2051141" cy="1180659"/>
          </a:xfrm>
          <a:prstGeom prst="rect">
            <a:avLst/>
          </a:prstGeom>
        </p:spPr>
      </p:pic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F8465-0BD8-4B5F-94CF-5341B525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84188"/>
            <a:ext cx="4012382" cy="12807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7A4E2D-20F5-430C-BCE6-DCFDB7702A70}"/>
              </a:ext>
            </a:extLst>
          </p:cNvPr>
          <p:cNvSpPr txBox="1"/>
          <p:nvPr/>
        </p:nvSpPr>
        <p:spPr>
          <a:xfrm>
            <a:off x="7933507" y="4014856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55023F-27B0-4F4E-B885-07E3C2C9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8"/>
          <a:stretch/>
        </p:blipFill>
        <p:spPr>
          <a:xfrm>
            <a:off x="2381795" y="4356011"/>
            <a:ext cx="1656030" cy="248372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52D9F8-7C7F-4E24-AE5A-DAC2918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08158"/>
            <a:ext cx="4704172" cy="330468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338512-2EF6-43D1-886E-FC7E7D2E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121279"/>
            <a:ext cx="4704172" cy="23285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FB6E7B-C0AA-4A1D-BCCB-97611D882D37}"/>
              </a:ext>
            </a:extLst>
          </p:cNvPr>
          <p:cNvSpPr txBox="1"/>
          <p:nvPr/>
        </p:nvSpPr>
        <p:spPr>
          <a:xfrm>
            <a:off x="422156" y="2430700"/>
            <a:ext cx="3193500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Actions not permitted to a user are excluded by server controllers and interactions with HBS view engine helpers.</a:t>
            </a:r>
          </a:p>
        </p:txBody>
      </p:sp>
    </p:spTree>
    <p:extLst>
      <p:ext uri="{BB962C8B-B14F-4D97-AF65-F5344CB8AC3E}">
        <p14:creationId xmlns:p14="http://schemas.microsoft.com/office/powerpoint/2010/main" val="279343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C7A75-189E-4FFD-85AB-B13624CD9B3F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rgbClr val="FFFFFF"/>
                </a:solidFill>
                <a:ea typeface="+mj-ea"/>
                <a:cs typeface="+mj-cs"/>
              </a:rPr>
              <a:t>Need-to-be-secret configurations are stored in a .env file hidden behind </a:t>
            </a:r>
            <a:r>
              <a:rPr lang="en-US" sz="2000" kern="1200" err="1">
                <a:solidFill>
                  <a:srgbClr val="FFFFFF"/>
                </a:solidFill>
                <a:ea typeface="+mj-ea"/>
                <a:cs typeface="+mj-cs"/>
              </a:rPr>
              <a:t>process.env</a:t>
            </a:r>
            <a:endParaRPr lang="en-US" sz="2000" kern="120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4AF159-5F4B-4476-9E53-E7034746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0" y="2294653"/>
            <a:ext cx="5854690" cy="22686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EEF63C-7853-420F-83CD-181A4B28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79" y="4356011"/>
            <a:ext cx="220084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1783-0067-4F08-A737-0A6D4DDD909F}"/>
              </a:ext>
            </a:extLst>
          </p:cNvPr>
          <p:cNvSpPr txBox="1"/>
          <p:nvPr/>
        </p:nvSpPr>
        <p:spPr>
          <a:xfrm>
            <a:off x="488690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Examples of controls for the assurance of: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complexity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hashing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Information Encryption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Protection against SQL Injection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Additional 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Brute force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Controls for Correct Information 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And many others...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819A9-50F9-4316-9834-5FDCF73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681908"/>
            <a:ext cx="5701983" cy="5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644C58-03B5-45C5-AE01-FC230FC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6" y="1894329"/>
            <a:ext cx="5216392" cy="361235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0DE4E8-0F2E-4F86-BA22-E4ED0E87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5" y="5565205"/>
            <a:ext cx="3413646" cy="122891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BAAD20-4AA6-4B65-840D-B81794AD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80" y="75356"/>
            <a:ext cx="3839376" cy="85426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D654A7-3742-4BD9-9615-AFD3A444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72" y="988141"/>
            <a:ext cx="5216392" cy="8476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EFDD0F-17FC-4A6B-A9D3-B2A2AC1D6C35}"/>
              </a:ext>
            </a:extLst>
          </p:cNvPr>
          <p:cNvSpPr txBox="1"/>
          <p:nvPr/>
        </p:nvSpPr>
        <p:spPr>
          <a:xfrm>
            <a:off x="482950" y="2767234"/>
            <a:ext cx="3060295" cy="169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Some controls are implemented in redundancy and diversity</a:t>
            </a:r>
          </a:p>
        </p:txBody>
      </p:sp>
    </p:spTree>
    <p:extLst>
      <p:ext uri="{BB962C8B-B14F-4D97-AF65-F5344CB8AC3E}">
        <p14:creationId xmlns:p14="http://schemas.microsoft.com/office/powerpoint/2010/main" val="212017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7FCEC-2C75-41F8-A55E-6D840780BE1F}"/>
              </a:ext>
            </a:extLst>
          </p:cNvPr>
          <p:cNvSpPr txBox="1"/>
          <p:nvPr/>
        </p:nvSpPr>
        <p:spPr>
          <a:xfrm>
            <a:off x="373616" y="474998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An example of a Solidity interaction between the two smart contracts, where the first requires structures and functions from the latter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D07190-251D-4558-9D3A-08DA90E9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42" y="3781695"/>
            <a:ext cx="5513903" cy="1681739"/>
          </a:xfrm>
          <a:prstGeom prst="rect">
            <a:avLst/>
          </a:prstGeom>
        </p:spPr>
      </p:pic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D8CB38-1F63-476F-BAD5-B3061066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3" y="1071879"/>
            <a:ext cx="5513902" cy="197121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DD6D04-FB26-4199-958D-6776A71D2DAF}"/>
              </a:ext>
            </a:extLst>
          </p:cNvPr>
          <p:cNvSpPr/>
          <p:nvPr/>
        </p:nvSpPr>
        <p:spPr>
          <a:xfrm>
            <a:off x="5593203" y="4476182"/>
            <a:ext cx="2234199" cy="833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7A5958-66C7-44C0-8B2C-808F7D4498E0}"/>
              </a:ext>
            </a:extLst>
          </p:cNvPr>
          <p:cNvSpPr/>
          <p:nvPr/>
        </p:nvSpPr>
        <p:spPr>
          <a:xfrm>
            <a:off x="5704826" y="1896406"/>
            <a:ext cx="3630573" cy="617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48372-03E6-4228-868F-75AFF9CD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REQUIREMENT/DESIGN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DEE4EE-ACEA-4AB6-A821-BC110EFD949F}"/>
              </a:ext>
            </a:extLst>
          </p:cNvPr>
          <p:cNvSpPr txBox="1"/>
          <p:nvPr/>
        </p:nvSpPr>
        <p:spPr>
          <a:xfrm>
            <a:off x="566382" y="456345"/>
            <a:ext cx="3111690" cy="3556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  <a:ea typeface="+mj-ea"/>
                <a:cs typeface="+mj-cs"/>
              </a:rPr>
              <a:t>Example of Off-Chain and On-Chain logs</a:t>
            </a:r>
            <a:endParaRPr lang="en-US" sz="2000">
              <a:solidFill>
                <a:srgbClr val="FFFFFF"/>
              </a:solidFill>
              <a:ea typeface="+mj-ea"/>
              <a:cs typeface="Calibri"/>
            </a:endParaRPr>
          </a:p>
        </p:txBody>
      </p:sp>
      <p:pic>
        <p:nvPicPr>
          <p:cNvPr id="9" name="Immagine 8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9994D926-1B68-48C8-8082-01CFB447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6" y="208138"/>
            <a:ext cx="3628850" cy="4088847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AE08B-3C4F-4FE6-9BA3-1B3895E8B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3" b="44701"/>
          <a:stretch/>
        </p:blipFill>
        <p:spPr>
          <a:xfrm>
            <a:off x="2300940" y="4331867"/>
            <a:ext cx="1707651" cy="1487878"/>
          </a:xfrm>
          <a:prstGeom prst="rect">
            <a:avLst/>
          </a:prstGeom>
        </p:spPr>
      </p:pic>
      <p:pic>
        <p:nvPicPr>
          <p:cNvPr id="7" name="Immagine 6" descr="ON-CHAIN&#10;">
            <a:extLst>
              <a:ext uri="{FF2B5EF4-FFF2-40B4-BE49-F238E27FC236}">
                <a16:creationId xmlns:a16="http://schemas.microsoft.com/office/drawing/2014/main" id="{AE20C4EE-D4C8-4F2E-8295-7A948C26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5" y="4605472"/>
            <a:ext cx="5469139" cy="19825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3D9415-031F-4FEE-93B5-EC8E972C50EA}"/>
              </a:ext>
            </a:extLst>
          </p:cNvPr>
          <p:cNvSpPr txBox="1"/>
          <p:nvPr/>
        </p:nvSpPr>
        <p:spPr>
          <a:xfrm>
            <a:off x="8251593" y="211807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OFF-Chain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332A35-5646-4BCB-BE87-D79211CDB83C}"/>
              </a:ext>
            </a:extLst>
          </p:cNvPr>
          <p:cNvSpPr txBox="1"/>
          <p:nvPr/>
        </p:nvSpPr>
        <p:spPr>
          <a:xfrm>
            <a:off x="10049913" y="5202741"/>
            <a:ext cx="19832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ON-Chain</a:t>
            </a:r>
          </a:p>
          <a:p>
            <a:r>
              <a:rPr lang="it-IT" sz="1100"/>
              <a:t>(with Web3 Event Subscription)</a:t>
            </a:r>
          </a:p>
        </p:txBody>
      </p:sp>
    </p:spTree>
    <p:extLst>
      <p:ext uri="{BB962C8B-B14F-4D97-AF65-F5344CB8AC3E}">
        <p14:creationId xmlns:p14="http://schemas.microsoft.com/office/powerpoint/2010/main" val="340175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C8156E-40E8-447E-B15D-E751F158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EF4D9-9EA0-4643-AFE6-A234DF4C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attention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5AD79-D434-4BBF-85C1-B679262D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Early/Late requirement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23E61C-F622-4EC6-A697-3D3AAD4028E7}"/>
              </a:ext>
            </a:extLst>
          </p:cNvPr>
          <p:cNvSpPr txBox="1"/>
          <p:nvPr/>
        </p:nvSpPr>
        <p:spPr>
          <a:xfrm>
            <a:off x="8451670" y="0"/>
            <a:ext cx="3126497" cy="159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SD/SR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*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76F51B-C0AA-488A-86F4-668B7B4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63" y="1870383"/>
            <a:ext cx="5786550" cy="45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24697-03AA-4212-B784-EC3B1773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B492F4-A659-4AA6-98D9-B0D47040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6" y="1825625"/>
            <a:ext cx="5785899" cy="4573460"/>
          </a:xfrm>
        </p:spPr>
      </p:pic>
    </p:spTree>
    <p:extLst>
      <p:ext uri="{BB962C8B-B14F-4D97-AF65-F5344CB8AC3E}">
        <p14:creationId xmlns:p14="http://schemas.microsoft.com/office/powerpoint/2010/main" val="31014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9540A-059B-4A7E-80A0-0D4D4AA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7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3D14-24A7-4BCA-A5C3-ABFF42BD2BDA}"/>
              </a:ext>
            </a:extLst>
          </p:cNvPr>
          <p:cNvSpPr txBox="1"/>
          <p:nvPr/>
        </p:nvSpPr>
        <p:spPr>
          <a:xfrm>
            <a:off x="8494210" y="1"/>
            <a:ext cx="331887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Use case specification</a:t>
            </a:r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7AC00D35-C9EF-448F-B50A-FB0FEAB84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33345"/>
              </p:ext>
            </p:extLst>
          </p:nvPr>
        </p:nvGraphicFramePr>
        <p:xfrm>
          <a:off x="838198" y="2762308"/>
          <a:ext cx="10515600" cy="2930816"/>
        </p:xfrm>
        <a:graphic>
          <a:graphicData uri="http://schemas.openxmlformats.org/drawingml/2006/table">
            <a:tbl>
              <a:tblPr/>
              <a:tblGrid>
                <a:gridCol w="1825122">
                  <a:extLst>
                    <a:ext uri="{9D8B030D-6E8A-4147-A177-3AD203B41FA5}">
                      <a16:colId xmlns:a16="http://schemas.microsoft.com/office/drawing/2014/main" val="11933094"/>
                    </a:ext>
                  </a:extLst>
                </a:gridCol>
                <a:gridCol w="8690478">
                  <a:extLst>
                    <a:ext uri="{9D8B030D-6E8A-4147-A177-3AD203B41FA5}">
                      <a16:colId xmlns:a16="http://schemas.microsoft.com/office/drawing/2014/main" val="3458240159"/>
                    </a:ext>
                  </a:extLst>
                </a:gridCol>
              </a:tblGrid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ID: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U-MW-01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19114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name: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Utilization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76565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Actors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Manager, System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7942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use for ticket registration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67407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369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Stimulus and Preconditions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are registered by managers, system assigns ticket to managers' IDs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368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69993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System updates Manager's Wallet with ticket ID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379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66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Exception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224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Wallet is not updated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2240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and Postconditions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Confirmation that tickets have been assigned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854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functionals Requirements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65082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0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B449AA-0DE8-4A41-9328-927F6F3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AAB51A-9FEA-4E2C-A0FF-379BE56C6B26}"/>
              </a:ext>
            </a:extLst>
          </p:cNvPr>
          <p:cNvSpPr txBox="1"/>
          <p:nvPr/>
        </p:nvSpPr>
        <p:spPr>
          <a:xfrm>
            <a:off x="8540267" y="0"/>
            <a:ext cx="2299064" cy="158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Policy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B44E827-F3EB-4235-B880-0FC8A55E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45" y="1825625"/>
            <a:ext cx="5591309" cy="4351338"/>
          </a:xfrm>
        </p:spPr>
      </p:pic>
    </p:spTree>
    <p:extLst>
      <p:ext uri="{BB962C8B-B14F-4D97-AF65-F5344CB8AC3E}">
        <p14:creationId xmlns:p14="http://schemas.microsoft.com/office/powerpoint/2010/main" val="35023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DB0F17-94D5-428D-BBDA-FB68204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"/>
            <a:ext cx="6566264" cy="1590741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value</a:t>
            </a:r>
            <a:r>
              <a:rPr lang="it-IT" sz="4000">
                <a:solidFill>
                  <a:srgbClr val="FFFFFF"/>
                </a:solidFill>
              </a:rPr>
              <a:t> /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 err="1">
                <a:solidFill>
                  <a:srgbClr val="FFFFFF"/>
                </a:solidFill>
              </a:rPr>
              <a:t>Exposure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graphicFrame>
        <p:nvGraphicFramePr>
          <p:cNvPr id="20" name="Segnaposto contenuto 7">
            <a:extLst>
              <a:ext uri="{FF2B5EF4-FFF2-40B4-BE49-F238E27FC236}">
                <a16:creationId xmlns:a16="http://schemas.microsoft.com/office/drawing/2014/main" id="{2E47DF88-620E-49F0-9EBB-503569960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29717"/>
              </p:ext>
            </p:extLst>
          </p:nvPr>
        </p:nvGraphicFramePr>
        <p:xfrm>
          <a:off x="838198" y="3481926"/>
          <a:ext cx="10515600" cy="1334828"/>
        </p:xfrm>
        <a:graphic>
          <a:graphicData uri="http://schemas.openxmlformats.org/drawingml/2006/table">
            <a:tbl>
              <a:tblPr/>
              <a:tblGrid>
                <a:gridCol w="1069901">
                  <a:extLst>
                    <a:ext uri="{9D8B030D-6E8A-4147-A177-3AD203B41FA5}">
                      <a16:colId xmlns:a16="http://schemas.microsoft.com/office/drawing/2014/main" val="4007219626"/>
                    </a:ext>
                  </a:extLst>
                </a:gridCol>
                <a:gridCol w="417771">
                  <a:extLst>
                    <a:ext uri="{9D8B030D-6E8A-4147-A177-3AD203B41FA5}">
                      <a16:colId xmlns:a16="http://schemas.microsoft.com/office/drawing/2014/main" val="4106002012"/>
                    </a:ext>
                  </a:extLst>
                </a:gridCol>
                <a:gridCol w="3810886">
                  <a:extLst>
                    <a:ext uri="{9D8B030D-6E8A-4147-A177-3AD203B41FA5}">
                      <a16:colId xmlns:a16="http://schemas.microsoft.com/office/drawing/2014/main" val="2239790099"/>
                    </a:ext>
                  </a:extLst>
                </a:gridCol>
                <a:gridCol w="540045">
                  <a:extLst>
                    <a:ext uri="{9D8B030D-6E8A-4147-A177-3AD203B41FA5}">
                      <a16:colId xmlns:a16="http://schemas.microsoft.com/office/drawing/2014/main" val="4006658163"/>
                    </a:ext>
                  </a:extLst>
                </a:gridCol>
                <a:gridCol w="4676997">
                  <a:extLst>
                    <a:ext uri="{9D8B030D-6E8A-4147-A177-3AD203B41FA5}">
                      <a16:colId xmlns:a16="http://schemas.microsoft.com/office/drawing/2014/main" val="1064482806"/>
                    </a:ext>
                  </a:extLst>
                </a:gridCol>
              </a:tblGrid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0434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but does not have priority over other assets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Interference with ticket sales, organization problems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12468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management plays a crucial role in the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or modifying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773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event contains general information such as place, date, available seats ...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Changing the parameters of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34890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the highest priority for the centrality of the object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modifying the parameters of a ticket, you act on the entire system and directly on the customer,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affecting the division of the system and the organizers of the event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22117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 Payment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affects both the buyer and the ticket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presence of money makes this an important factor and contains sensitive data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804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because it contains the ticket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but does not have priority over the other assets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reputation due to customer dissatisfaction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573121-AB2E-4521-923B-CE75B78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E29E66-0487-41B9-9710-EE19519767DC}"/>
              </a:ext>
            </a:extLst>
          </p:cNvPr>
          <p:cNvSpPr txBox="1"/>
          <p:nvPr/>
        </p:nvSpPr>
        <p:spPr>
          <a:xfrm>
            <a:off x="8199119" y="0"/>
            <a:ext cx="4297681" cy="1584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Mitigation and Mitigation Table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8F7EF11-B52E-4A76-97C5-0E4FB2FD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9619"/>
              </p:ext>
            </p:extLst>
          </p:nvPr>
        </p:nvGraphicFramePr>
        <p:xfrm>
          <a:off x="2848421" y="2045356"/>
          <a:ext cx="6942305" cy="4351338"/>
        </p:xfrm>
        <a:graphic>
          <a:graphicData uri="http://schemas.openxmlformats.org/drawingml/2006/table">
            <a:tbl>
              <a:tblPr/>
              <a:tblGrid>
                <a:gridCol w="1351270">
                  <a:extLst>
                    <a:ext uri="{9D8B030D-6E8A-4147-A177-3AD203B41FA5}">
                      <a16:colId xmlns:a16="http://schemas.microsoft.com/office/drawing/2014/main" val="374237789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81044301"/>
                    </a:ext>
                  </a:extLst>
                </a:gridCol>
                <a:gridCol w="818200">
                  <a:extLst>
                    <a:ext uri="{9D8B030D-6E8A-4147-A177-3AD203B41FA5}">
                      <a16:colId xmlns:a16="http://schemas.microsoft.com/office/drawing/2014/main" val="3319967568"/>
                    </a:ext>
                  </a:extLst>
                </a:gridCol>
                <a:gridCol w="855391">
                  <a:extLst>
                    <a:ext uri="{9D8B030D-6E8A-4147-A177-3AD203B41FA5}">
                      <a16:colId xmlns:a16="http://schemas.microsoft.com/office/drawing/2014/main" val="1245746790"/>
                    </a:ext>
                  </a:extLst>
                </a:gridCol>
                <a:gridCol w="1363667">
                  <a:extLst>
                    <a:ext uri="{9D8B030D-6E8A-4147-A177-3AD203B41FA5}">
                      <a16:colId xmlns:a16="http://schemas.microsoft.com/office/drawing/2014/main" val="1057994617"/>
                    </a:ext>
                  </a:extLst>
                </a:gridCol>
                <a:gridCol w="595055">
                  <a:extLst>
                    <a:ext uri="{9D8B030D-6E8A-4147-A177-3AD203B41FA5}">
                      <a16:colId xmlns:a16="http://schemas.microsoft.com/office/drawing/2014/main" val="3931506754"/>
                    </a:ext>
                  </a:extLst>
                </a:gridCol>
                <a:gridCol w="1289285">
                  <a:extLst>
                    <a:ext uri="{9D8B030D-6E8A-4147-A177-3AD203B41FA5}">
                      <a16:colId xmlns:a16="http://schemas.microsoft.com/office/drawing/2014/main" val="634364660"/>
                    </a:ext>
                  </a:extLst>
                </a:gridCol>
              </a:tblGrid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6210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062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983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599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969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1372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1336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9674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831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289641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6746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65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3760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8639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5375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496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4283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961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378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1377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78827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316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7329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4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3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9520C3E0C37A4BB2DBC272BCDE4823" ma:contentTypeVersion="8" ma:contentTypeDescription="Creare un nuovo documento." ma:contentTypeScope="" ma:versionID="fb470e05e65581f3fc3fd785949574bd">
  <xsd:schema xmlns:xsd="http://www.w3.org/2001/XMLSchema" xmlns:xs="http://www.w3.org/2001/XMLSchema" xmlns:p="http://schemas.microsoft.com/office/2006/metadata/properties" xmlns:ns2="8ed5811a-6017-46fe-adc4-b3949c2cf72c" targetNamespace="http://schemas.microsoft.com/office/2006/metadata/properties" ma:root="true" ma:fieldsID="d4b7fa927f1dc95aadb9ab527efccb12" ns2:_="">
    <xsd:import namespace="8ed5811a-6017-46fe-adc4-b3949c2cf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5811a-6017-46fe-adc4-b3949c2cf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6FF53F-A28C-4D20-8FD1-ABA4195CB8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FFF777-DF54-4D7C-A06F-E4E813A7E132}">
  <ds:schemaRefs>
    <ds:schemaRef ds:uri="8ed5811a-6017-46fe-adc4-b3949c2cf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AE2475-4242-499C-B0AD-B9F016A367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1470</Words>
  <Application>Microsoft Office PowerPoint</Application>
  <PresentationFormat>Widescreen</PresentationFormat>
  <Paragraphs>604</Paragraphs>
  <Slides>32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Tema di Office</vt:lpstr>
      <vt:lpstr>CyberSecurity Project</vt:lpstr>
      <vt:lpstr>Topics</vt:lpstr>
      <vt:lpstr>REQUIREMENT/DESIGN</vt:lpstr>
      <vt:lpstr>Early/Late requirement analysis</vt:lpstr>
      <vt:lpstr>Asset identification</vt:lpstr>
      <vt:lpstr>Asset identification</vt:lpstr>
      <vt:lpstr>Asset identification</vt:lpstr>
      <vt:lpstr>Asset value / Exposure assessment</vt:lpstr>
      <vt:lpstr>Threat identification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Attack assessment</vt:lpstr>
      <vt:lpstr>Threat identification /  Attack assessment</vt:lpstr>
      <vt:lpstr>Threat identification / Attack assessment</vt:lpstr>
      <vt:lpstr>Control ident./Feasibility ass./Security req. def.</vt:lpstr>
      <vt:lpstr>Control ident./Feasibility ass./Security req. def.</vt:lpstr>
      <vt:lpstr>Control ident./Feasibility ass./Security req. def.</vt:lpstr>
      <vt:lpstr>Control ident./Feasibility ass./Security req. def.</vt:lpstr>
      <vt:lpstr>IMPLEMENTATION</vt:lpstr>
      <vt:lpstr>Tools &amp; Software Used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CyberSecurity UNIVPM….</dc:title>
  <dc:creator>CINGOLANI CRISTIAN</dc:creator>
  <cp:lastModifiedBy>CINGOLANI CRISTIAN</cp:lastModifiedBy>
  <cp:revision>3</cp:revision>
  <dcterms:created xsi:type="dcterms:W3CDTF">2021-11-19T13:43:33Z</dcterms:created>
  <dcterms:modified xsi:type="dcterms:W3CDTF">2021-12-02T14:28:18Z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0x010100149520C3E0C37A4BB2DBC272BCDE4823</vt:lpwstr>
  </property>
</Properties>
</file>